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57" r:id="rId2"/>
    <p:sldId id="258" r:id="rId3"/>
    <p:sldId id="358" r:id="rId4"/>
    <p:sldId id="263" r:id="rId5"/>
    <p:sldId id="360" r:id="rId6"/>
    <p:sldId id="349" r:id="rId7"/>
    <p:sldId id="264" r:id="rId8"/>
    <p:sldId id="359" r:id="rId9"/>
    <p:sldId id="267" r:id="rId10"/>
    <p:sldId id="363" r:id="rId11"/>
    <p:sldId id="270" r:id="rId12"/>
    <p:sldId id="276" r:id="rId13"/>
    <p:sldId id="277" r:id="rId14"/>
    <p:sldId id="278" r:id="rId15"/>
    <p:sldId id="281" r:id="rId16"/>
    <p:sldId id="282" r:id="rId17"/>
    <p:sldId id="285" r:id="rId18"/>
    <p:sldId id="286" r:id="rId19"/>
    <p:sldId id="287" r:id="rId20"/>
    <p:sldId id="290" r:id="rId21"/>
    <p:sldId id="289" r:id="rId22"/>
    <p:sldId id="364" r:id="rId23"/>
    <p:sldId id="345" r:id="rId24"/>
    <p:sldId id="291" r:id="rId25"/>
    <p:sldId id="292" r:id="rId26"/>
    <p:sldId id="299" r:id="rId27"/>
    <p:sldId id="377" r:id="rId28"/>
    <p:sldId id="296" r:id="rId29"/>
    <p:sldId id="293" r:id="rId30"/>
    <p:sldId id="318" r:id="rId31"/>
    <p:sldId id="307" r:id="rId32"/>
    <p:sldId id="375" r:id="rId33"/>
    <p:sldId id="306" r:id="rId34"/>
    <p:sldId id="294" r:id="rId35"/>
    <p:sldId id="301" r:id="rId36"/>
    <p:sldId id="308" r:id="rId37"/>
    <p:sldId id="374" r:id="rId38"/>
    <p:sldId id="371" r:id="rId39"/>
    <p:sldId id="317" r:id="rId40"/>
    <p:sldId id="327" r:id="rId41"/>
    <p:sldId id="379" r:id="rId42"/>
    <p:sldId id="372" r:id="rId43"/>
    <p:sldId id="339" r:id="rId44"/>
    <p:sldId id="373" r:id="rId45"/>
    <p:sldId id="319" r:id="rId46"/>
    <p:sldId id="329" r:id="rId47"/>
    <p:sldId id="333" r:id="rId48"/>
    <p:sldId id="337" r:id="rId49"/>
    <p:sldId id="338" r:id="rId50"/>
    <p:sldId id="346" r:id="rId51"/>
    <p:sldId id="344" r:id="rId52"/>
    <p:sldId id="332" r:id="rId53"/>
    <p:sldId id="378" r:id="rId54"/>
    <p:sldId id="325" r:id="rId55"/>
    <p:sldId id="342" r:id="rId56"/>
    <p:sldId id="335" r:id="rId57"/>
    <p:sldId id="336" r:id="rId58"/>
    <p:sldId id="261" r:id="rId59"/>
    <p:sldId id="368" r:id="rId60"/>
    <p:sldId id="365" r:id="rId61"/>
    <p:sldId id="366" r:id="rId62"/>
    <p:sldId id="367" r:id="rId63"/>
  </p:sldIdLst>
  <p:sldSz cx="9144000" cy="5715000" type="screen16x10"/>
  <p:notesSz cx="6858000" cy="9144000"/>
  <p:embeddedFontLst>
    <p:embeddedFont>
      <p:font typeface="Bookman Old Style" panose="02050604050505020204" pitchFamily="18"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userDrawn="1">
          <p15:clr>
            <a:srgbClr val="000000"/>
          </p15:clr>
        </p15:guide>
        <p15:guide id="2" pos="2880" userDrawn="1">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7" roundtripDataSignature="AMtx7mjhgyd07UVDRhc4GCXMoFxZOgFLI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97D"/>
    <a:srgbClr val="FF9300"/>
    <a:srgbClr val="76D6FF"/>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8ABAE4-D071-4FDB-B809-DDFC67163369}">
  <a:tblStyle styleId="{6C8ABAE4-D071-4FDB-B809-DDFC6716336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74"/>
    <p:restoredTop sz="95280"/>
  </p:normalViewPr>
  <p:slideViewPr>
    <p:cSldViewPr snapToGrid="0">
      <p:cViewPr>
        <p:scale>
          <a:sx n="87" d="100"/>
          <a:sy n="87" d="100"/>
        </p:scale>
        <p:origin x="-48" y="568"/>
      </p:cViewPr>
      <p:guideLst>
        <p:guide orient="horz" pos="180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12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2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1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023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39" indent="-280447" algn="just">
              <a:spcBef>
                <a:spcPts val="0"/>
              </a:spcBef>
              <a:buClr>
                <a:schemeClr val="bg1"/>
              </a:buClr>
              <a:buSzPct val="100000"/>
            </a:pPr>
            <a:r>
              <a:rPr lang="en-US" sz="1800" dirty="0"/>
              <a:t>Each seminiferous tubule is lined on its inside by two types of cells namely; </a:t>
            </a:r>
          </a:p>
          <a:p>
            <a:pPr lvl="1" indent="-423316" algn="just">
              <a:spcBef>
                <a:spcPts val="467"/>
              </a:spcBef>
              <a:buClr>
                <a:schemeClr val="bg1"/>
              </a:buClr>
              <a:buSzPct val="100000"/>
              <a:buFont typeface="Calibri"/>
              <a:buAutoNum type="arabicPeriod"/>
            </a:pPr>
            <a:r>
              <a:rPr lang="en-US" sz="1800" b="1" dirty="0">
                <a:solidFill>
                  <a:srgbClr val="FFFF00"/>
                </a:solidFill>
              </a:rPr>
              <a:t>Male germ cells</a:t>
            </a:r>
            <a:r>
              <a:rPr lang="en-US" sz="1800" dirty="0">
                <a:solidFill>
                  <a:srgbClr val="FFFF00"/>
                </a:solidFill>
              </a:rPr>
              <a:t> </a:t>
            </a:r>
            <a:r>
              <a:rPr lang="en-US" sz="1800" dirty="0"/>
              <a:t>(</a:t>
            </a:r>
            <a:r>
              <a:rPr lang="en-US" sz="1800" i="1" dirty="0"/>
              <a:t>spermatogonia</a:t>
            </a:r>
            <a:r>
              <a:rPr lang="en-US" sz="1800" dirty="0"/>
              <a:t>)</a:t>
            </a:r>
          </a:p>
          <a:p>
            <a:pPr lvl="1" indent="-423316" algn="just">
              <a:spcBef>
                <a:spcPts val="467"/>
              </a:spcBef>
              <a:buClr>
                <a:schemeClr val="bg1"/>
              </a:buClr>
              <a:buSzPct val="100000"/>
              <a:buFont typeface="Calibri"/>
              <a:buAutoNum type="arabicPeriod"/>
            </a:pPr>
            <a:r>
              <a:rPr lang="en-US" sz="1800" b="1" dirty="0">
                <a:solidFill>
                  <a:srgbClr val="FFFF00"/>
                </a:solidFill>
              </a:rPr>
              <a:t>Sertoli cells</a:t>
            </a:r>
            <a:endParaRPr lang="en-US" sz="1800" dirty="0">
              <a:solidFill>
                <a:srgbClr val="FFFF00"/>
              </a:solidFill>
            </a:endParaRPr>
          </a:p>
          <a:p>
            <a:pPr marL="285739" indent="-280447" algn="just">
              <a:spcBef>
                <a:spcPts val="533"/>
              </a:spcBef>
              <a:buClr>
                <a:schemeClr val="bg1"/>
              </a:buClr>
              <a:buSzPct val="100000"/>
            </a:pPr>
            <a:r>
              <a:rPr lang="en-US" sz="1800" dirty="0"/>
              <a:t>Region outside seminiferous tubules are </a:t>
            </a:r>
            <a:r>
              <a:rPr lang="en-US" sz="1800" b="1" dirty="0">
                <a:solidFill>
                  <a:srgbClr val="FFFF00"/>
                </a:solidFill>
              </a:rPr>
              <a:t>interstitial spaces</a:t>
            </a:r>
            <a:r>
              <a:rPr lang="en-US" sz="1800" dirty="0"/>
              <a:t>, which are lined by; </a:t>
            </a:r>
          </a:p>
          <a:p>
            <a:pPr lvl="1" indent="-423316" algn="just">
              <a:spcBef>
                <a:spcPts val="467"/>
              </a:spcBef>
              <a:buClr>
                <a:schemeClr val="bg1"/>
              </a:buClr>
              <a:buSzPct val="100000"/>
              <a:buFont typeface="Calibri"/>
              <a:buAutoNum type="arabicPeriod"/>
            </a:pPr>
            <a:r>
              <a:rPr lang="en-US" sz="1800" b="1" dirty="0">
                <a:solidFill>
                  <a:srgbClr val="FFFF00"/>
                </a:solidFill>
              </a:rPr>
              <a:t>Leydig cells</a:t>
            </a:r>
            <a:endParaRPr lang="en-US" sz="1800" dirty="0">
              <a:solidFill>
                <a:srgbClr val="FFFF00"/>
              </a:solidFill>
            </a:endParaRPr>
          </a:p>
          <a:p>
            <a:pPr lvl="1" indent="-423316" algn="just">
              <a:spcBef>
                <a:spcPts val="467"/>
              </a:spcBef>
              <a:buClr>
                <a:schemeClr val="bg1"/>
              </a:buClr>
              <a:buSzPct val="100000"/>
              <a:buFont typeface="Calibri"/>
              <a:buAutoNum type="arabicPeriod"/>
            </a:pPr>
            <a:r>
              <a:rPr lang="en-US" sz="1800" b="1" dirty="0">
                <a:solidFill>
                  <a:srgbClr val="FFFF00"/>
                </a:solidFill>
              </a:rPr>
              <a:t>Immunologically competent cells</a:t>
            </a:r>
            <a:endParaRPr lang="en-US" sz="1800" dirty="0"/>
          </a:p>
          <a:p>
            <a:pPr lvl="1" indent="-423316" algn="just">
              <a:spcBef>
                <a:spcPts val="467"/>
              </a:spcBef>
              <a:buClr>
                <a:schemeClr val="bg1"/>
              </a:buClr>
              <a:buSzPct val="100000"/>
              <a:buFont typeface="Calibri"/>
              <a:buAutoNum type="arabicPeriod"/>
            </a:pPr>
            <a:r>
              <a:rPr lang="en-US" sz="1800" b="1" dirty="0">
                <a:solidFill>
                  <a:srgbClr val="FFFF00"/>
                </a:solidFill>
              </a:rPr>
              <a:t>small blood vessels</a:t>
            </a:r>
            <a:endParaRPr lang="en-US" sz="1800" dirty="0"/>
          </a:p>
          <a:p>
            <a:pPr marL="0" lvl="0" indent="0" algn="l" rtl="0">
              <a:spcBef>
                <a:spcPts val="0"/>
              </a:spcBef>
              <a:spcAft>
                <a:spcPts val="0"/>
              </a:spcAft>
              <a:buNone/>
            </a:pPr>
            <a:endParaRPr lang="en-US" dirty="0"/>
          </a:p>
          <a:p>
            <a:pPr marL="285739" algn="just">
              <a:lnSpc>
                <a:spcPct val="90000"/>
              </a:lnSpc>
              <a:spcBef>
                <a:spcPts val="0"/>
              </a:spcBef>
              <a:buSzPts val="2800"/>
            </a:pPr>
            <a:r>
              <a:rPr lang="en-US" sz="1200" dirty="0"/>
              <a:t>The male germ cells undergo </a:t>
            </a:r>
            <a:r>
              <a:rPr lang="en-US" sz="1200" b="1" dirty="0">
                <a:solidFill>
                  <a:srgbClr val="FFFF00"/>
                </a:solidFill>
              </a:rPr>
              <a:t>meiotic divisions</a:t>
            </a:r>
            <a:r>
              <a:rPr lang="en-US" sz="1200" dirty="0"/>
              <a:t> finally leading to formation of sperm. </a:t>
            </a:r>
            <a:endParaRPr lang="en-US" dirty="0"/>
          </a:p>
          <a:p>
            <a:pPr marL="285739" algn="just">
              <a:lnSpc>
                <a:spcPct val="90000"/>
              </a:lnSpc>
              <a:spcBef>
                <a:spcPts val="467"/>
              </a:spcBef>
              <a:buSzPts val="2800"/>
            </a:pPr>
            <a:r>
              <a:rPr lang="en-US" sz="1200" dirty="0"/>
              <a:t>Sertoli cells </a:t>
            </a:r>
            <a:r>
              <a:rPr lang="en-US" sz="1200" b="1" dirty="0">
                <a:solidFill>
                  <a:srgbClr val="FFFF00"/>
                </a:solidFill>
              </a:rPr>
              <a:t>provide nutrition to the germ cells</a:t>
            </a:r>
            <a:r>
              <a:rPr lang="en-US" sz="1200" dirty="0">
                <a:solidFill>
                  <a:srgbClr val="FFFF00"/>
                </a:solidFill>
              </a:rPr>
              <a:t>.</a:t>
            </a:r>
            <a:endParaRPr lang="en-US" dirty="0"/>
          </a:p>
          <a:p>
            <a:pPr marL="285739" algn="just">
              <a:lnSpc>
                <a:spcPct val="90000"/>
              </a:lnSpc>
              <a:spcBef>
                <a:spcPts val="467"/>
              </a:spcBef>
              <a:buSzPts val="2800"/>
            </a:pPr>
            <a:r>
              <a:rPr lang="en-US" sz="1200" dirty="0"/>
              <a:t>Leydig/interstitial cells </a:t>
            </a:r>
            <a:r>
              <a:rPr lang="en-US" sz="1200" b="1" dirty="0" err="1">
                <a:solidFill>
                  <a:srgbClr val="FFFF00"/>
                </a:solidFill>
              </a:rPr>
              <a:t>synthesise</a:t>
            </a:r>
            <a:r>
              <a:rPr lang="en-US" sz="1200" dirty="0">
                <a:solidFill>
                  <a:srgbClr val="FFFF00"/>
                </a:solidFill>
              </a:rPr>
              <a:t> and </a:t>
            </a:r>
            <a:r>
              <a:rPr lang="en-US" sz="1200" b="1" dirty="0">
                <a:solidFill>
                  <a:srgbClr val="FFFF00"/>
                </a:solidFill>
              </a:rPr>
              <a:t>secrete testicular hormones</a:t>
            </a:r>
            <a:r>
              <a:rPr lang="en-US" sz="1200" dirty="0">
                <a:solidFill>
                  <a:srgbClr val="FFFF00"/>
                </a:solidFill>
              </a:rPr>
              <a:t> </a:t>
            </a:r>
            <a:r>
              <a:rPr lang="en-US" sz="1200" dirty="0"/>
              <a:t>called </a:t>
            </a:r>
            <a:r>
              <a:rPr lang="en-US" sz="1200" b="1" dirty="0">
                <a:solidFill>
                  <a:srgbClr val="FFFF00"/>
                </a:solidFill>
              </a:rPr>
              <a:t>androgens</a:t>
            </a:r>
            <a:r>
              <a:rPr lang="en-US" sz="1200" b="1" dirty="0"/>
              <a:t>. </a:t>
            </a:r>
            <a:endParaRPr lang="en-US"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p:txBody>
      </p:sp>
      <p:sp>
        <p:nvSpPr>
          <p:cNvPr id="173" name="Google Shape;173;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9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191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054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7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59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520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623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96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731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477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548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37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913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717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413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31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7e7a35bbe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77e7a35bbe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79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6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10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6030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23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303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4430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63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9227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39" algn="just">
              <a:spcBef>
                <a:spcPts val="0"/>
              </a:spcBef>
              <a:buSzPts val="2800"/>
            </a:pPr>
            <a:r>
              <a:rPr lang="en-US" sz="1200" dirty="0"/>
              <a:t>Oogenesis is </a:t>
            </a:r>
            <a:r>
              <a:rPr lang="en-US" sz="1200" dirty="0">
                <a:solidFill>
                  <a:srgbClr val="FFFF00"/>
                </a:solidFill>
              </a:rPr>
              <a:t>initiated during the </a:t>
            </a:r>
            <a:r>
              <a:rPr lang="en-US" sz="1200" b="1" dirty="0">
                <a:solidFill>
                  <a:srgbClr val="FFFF00"/>
                </a:solidFill>
              </a:rPr>
              <a:t>embryonic development stage </a:t>
            </a:r>
            <a:endParaRPr lang="en-US" dirty="0"/>
          </a:p>
          <a:p>
            <a:pPr marL="285739" algn="just">
              <a:spcBef>
                <a:spcPts val="467"/>
              </a:spcBef>
              <a:buSzPts val="2800"/>
            </a:pPr>
            <a:r>
              <a:rPr lang="en-US" sz="1200" dirty="0"/>
              <a:t>Millions of </a:t>
            </a:r>
            <a:r>
              <a:rPr lang="en-US" sz="1200" dirty="0">
                <a:solidFill>
                  <a:srgbClr val="FFFF00"/>
                </a:solidFill>
              </a:rPr>
              <a:t>gamete mother cells (</a:t>
            </a:r>
            <a:r>
              <a:rPr lang="en-US" sz="1200" b="1" dirty="0">
                <a:solidFill>
                  <a:srgbClr val="FFFF00"/>
                </a:solidFill>
              </a:rPr>
              <a:t>oogonia) are formed within each fetal ovary; no more oogonia </a:t>
            </a:r>
            <a:r>
              <a:rPr lang="en-US" sz="1200" dirty="0">
                <a:solidFill>
                  <a:srgbClr val="FFFF00"/>
                </a:solidFill>
              </a:rPr>
              <a:t>are formed and added after birth. </a:t>
            </a:r>
            <a:endParaRPr lang="en-US" dirty="0"/>
          </a:p>
          <a:p>
            <a:pPr marL="285739" algn="just">
              <a:spcBef>
                <a:spcPts val="467"/>
              </a:spcBef>
              <a:buSzPts val="2800"/>
            </a:pPr>
            <a:r>
              <a:rPr lang="en-US" sz="1200" dirty="0"/>
              <a:t>Oogonia </a:t>
            </a:r>
            <a:r>
              <a:rPr lang="en-US" sz="1200" dirty="0">
                <a:solidFill>
                  <a:srgbClr val="FFFF00"/>
                </a:solidFill>
              </a:rPr>
              <a:t>start </a:t>
            </a:r>
            <a:r>
              <a:rPr lang="en-US" sz="1200" b="1" dirty="0">
                <a:solidFill>
                  <a:srgbClr val="FFFF00"/>
                </a:solidFill>
              </a:rPr>
              <a:t>meiotic division </a:t>
            </a:r>
            <a:r>
              <a:rPr lang="en-US" sz="1200" dirty="0"/>
              <a:t>and </a:t>
            </a:r>
            <a:r>
              <a:rPr lang="en-US" sz="1200" dirty="0">
                <a:solidFill>
                  <a:srgbClr val="FFFF00"/>
                </a:solidFill>
              </a:rPr>
              <a:t>get temporarily arrested at </a:t>
            </a:r>
            <a:r>
              <a:rPr lang="en-US" sz="1200" b="1" dirty="0">
                <a:solidFill>
                  <a:srgbClr val="FFFF00"/>
                </a:solidFill>
              </a:rPr>
              <a:t>prophase-I </a:t>
            </a:r>
            <a:r>
              <a:rPr lang="en-US" sz="1200" dirty="0">
                <a:solidFill>
                  <a:srgbClr val="FFFF00"/>
                </a:solidFill>
              </a:rPr>
              <a:t>of the </a:t>
            </a:r>
            <a:r>
              <a:rPr lang="en-US" sz="1200" b="1" dirty="0">
                <a:solidFill>
                  <a:srgbClr val="FFFF00"/>
                </a:solidFill>
              </a:rPr>
              <a:t>meiotic division </a:t>
            </a:r>
            <a:r>
              <a:rPr lang="en-US" sz="1200" dirty="0"/>
              <a:t>and are called </a:t>
            </a:r>
            <a:r>
              <a:rPr lang="en-US" sz="1200" b="1" dirty="0">
                <a:solidFill>
                  <a:srgbClr val="FFFF00"/>
                </a:solidFill>
              </a:rPr>
              <a:t>primary oocytes. </a:t>
            </a:r>
            <a:endParaRPr lang="en-US" dirty="0"/>
          </a:p>
          <a:p>
            <a:pPr marL="285739" algn="just">
              <a:spcBef>
                <a:spcPts val="467"/>
              </a:spcBef>
              <a:buClr>
                <a:srgbClr val="FFFF00"/>
              </a:buClr>
              <a:buSzPts val="2800"/>
            </a:pPr>
            <a:r>
              <a:rPr lang="en-US" sz="1200" b="1" dirty="0">
                <a:solidFill>
                  <a:srgbClr val="FFFF00"/>
                </a:solidFill>
              </a:rPr>
              <a:t>Each primary oocyte then gets surrounded by a </a:t>
            </a:r>
            <a:r>
              <a:rPr lang="en-US" sz="1200" dirty="0"/>
              <a:t>layer of </a:t>
            </a:r>
            <a:r>
              <a:rPr lang="en-US" sz="1200" b="1" dirty="0">
                <a:solidFill>
                  <a:srgbClr val="FFFF00"/>
                </a:solidFill>
              </a:rPr>
              <a:t>granulosa cells </a:t>
            </a:r>
            <a:r>
              <a:rPr lang="en-US" sz="1200" dirty="0"/>
              <a:t>and then called the </a:t>
            </a:r>
            <a:r>
              <a:rPr lang="en-US" sz="1200" b="1" dirty="0">
                <a:solidFill>
                  <a:srgbClr val="FFFF00"/>
                </a:solidFill>
              </a:rPr>
              <a:t>primary follicle.</a:t>
            </a:r>
            <a:endParaRPr lang="en-US" dirty="0"/>
          </a:p>
          <a:p>
            <a:pPr marL="285739" algn="just">
              <a:spcBef>
                <a:spcPts val="0"/>
              </a:spcBef>
              <a:buSzPts val="3200"/>
            </a:pPr>
            <a:r>
              <a:rPr lang="en-US" dirty="0"/>
              <a:t>A large number of these follicles degenerate during the phase from birth to puberty. </a:t>
            </a:r>
          </a:p>
          <a:p>
            <a:pPr marL="285739" algn="just">
              <a:spcBef>
                <a:spcPts val="533"/>
              </a:spcBef>
              <a:buSzPts val="3200"/>
            </a:pPr>
            <a:r>
              <a:rPr lang="en-US" dirty="0"/>
              <a:t>At puberty only</a:t>
            </a:r>
            <a:r>
              <a:rPr lang="en-US" b="1" dirty="0"/>
              <a:t> </a:t>
            </a:r>
            <a:r>
              <a:rPr lang="en-US" b="1" dirty="0">
                <a:solidFill>
                  <a:srgbClr val="FFFF00"/>
                </a:solidFill>
              </a:rPr>
              <a:t>60,000-80,000 primary follicles</a:t>
            </a:r>
            <a:r>
              <a:rPr lang="en-US" b="1" dirty="0"/>
              <a:t> </a:t>
            </a:r>
            <a:r>
              <a:rPr lang="en-US" dirty="0"/>
              <a:t>are left in each ovary. </a:t>
            </a:r>
          </a:p>
          <a:p>
            <a:pPr marL="285739" algn="just">
              <a:spcBef>
                <a:spcPts val="533"/>
              </a:spcBef>
              <a:buSzPts val="3200"/>
            </a:pPr>
            <a:r>
              <a:rPr lang="en-US" dirty="0"/>
              <a:t>The primary follicles get surrounded by more layers of granulosa cells and a new theca and called </a:t>
            </a:r>
            <a:r>
              <a:rPr lang="en-US" b="1" dirty="0">
                <a:solidFill>
                  <a:srgbClr val="FFFF00"/>
                </a:solidFill>
              </a:rPr>
              <a:t>secondary follicles</a:t>
            </a:r>
            <a:r>
              <a:rPr lang="en-US" b="1" dirty="0"/>
              <a:t>.</a:t>
            </a:r>
          </a:p>
          <a:p>
            <a:pPr marL="285739" algn="just">
              <a:spcBef>
                <a:spcPts val="533"/>
              </a:spcBef>
              <a:buSzPts val="3200"/>
            </a:pPr>
            <a:endParaRPr lang="en-US" b="1" dirty="0"/>
          </a:p>
          <a:p>
            <a:pPr marL="285739" algn="just">
              <a:spcBef>
                <a:spcPts val="0"/>
              </a:spcBef>
              <a:buSzPts val="2800"/>
            </a:pPr>
            <a:r>
              <a:rPr lang="en-US" sz="2333" dirty="0"/>
              <a:t>The </a:t>
            </a:r>
            <a:r>
              <a:rPr lang="en-US" sz="2333" b="1" dirty="0">
                <a:solidFill>
                  <a:srgbClr val="FFFF00"/>
                </a:solidFill>
              </a:rPr>
              <a:t>secondary follicle </a:t>
            </a:r>
            <a:r>
              <a:rPr lang="en-US" sz="2333" dirty="0">
                <a:solidFill>
                  <a:srgbClr val="FFFF00"/>
                </a:solidFill>
              </a:rPr>
              <a:t>soon transforms into a </a:t>
            </a:r>
            <a:r>
              <a:rPr lang="en-US" sz="2333" b="1" dirty="0">
                <a:solidFill>
                  <a:srgbClr val="FFFF00"/>
                </a:solidFill>
              </a:rPr>
              <a:t>tertiary follicle </a:t>
            </a:r>
            <a:r>
              <a:rPr lang="en-US" sz="2333" dirty="0"/>
              <a:t>which is </a:t>
            </a:r>
            <a:r>
              <a:rPr lang="en-US" sz="2333" dirty="0" err="1"/>
              <a:t>characterised</a:t>
            </a:r>
            <a:r>
              <a:rPr lang="en-US" sz="2333" dirty="0"/>
              <a:t> by a </a:t>
            </a:r>
            <a:r>
              <a:rPr lang="en-US" sz="2333" b="1" dirty="0">
                <a:solidFill>
                  <a:srgbClr val="FFFF00"/>
                </a:solidFill>
              </a:rPr>
              <a:t>fluid filled cavity</a:t>
            </a:r>
            <a:r>
              <a:rPr lang="en-US" sz="2333" dirty="0">
                <a:solidFill>
                  <a:srgbClr val="FFFF00"/>
                </a:solidFill>
              </a:rPr>
              <a:t> called </a:t>
            </a:r>
            <a:r>
              <a:rPr lang="en-US" sz="2333" b="1" dirty="0">
                <a:solidFill>
                  <a:srgbClr val="FFFF00"/>
                </a:solidFill>
              </a:rPr>
              <a:t>antrum</a:t>
            </a:r>
            <a:r>
              <a:rPr lang="en-US" sz="2333" dirty="0">
                <a:solidFill>
                  <a:srgbClr val="FFFF00"/>
                </a:solidFill>
              </a:rPr>
              <a:t>. </a:t>
            </a:r>
            <a:endParaRPr lang="en-US" dirty="0"/>
          </a:p>
          <a:p>
            <a:pPr marL="285739" algn="just">
              <a:spcBef>
                <a:spcPts val="467"/>
              </a:spcBef>
              <a:buSzPts val="2800"/>
            </a:pPr>
            <a:r>
              <a:rPr lang="en-US" sz="2333" dirty="0"/>
              <a:t>The </a:t>
            </a:r>
            <a:r>
              <a:rPr lang="en-US" sz="2333" b="1" dirty="0">
                <a:solidFill>
                  <a:srgbClr val="FFFF00"/>
                </a:solidFill>
              </a:rPr>
              <a:t>theca layer (tertiary follicle)</a:t>
            </a:r>
            <a:r>
              <a:rPr lang="en-US" sz="2333" b="1" dirty="0"/>
              <a:t> </a:t>
            </a:r>
            <a:r>
              <a:rPr lang="en-US" sz="2333" dirty="0"/>
              <a:t>is </a:t>
            </a:r>
            <a:r>
              <a:rPr lang="en-US" sz="2333" dirty="0" err="1"/>
              <a:t>organised</a:t>
            </a:r>
            <a:r>
              <a:rPr lang="en-US" sz="2333" dirty="0"/>
              <a:t> into </a:t>
            </a:r>
            <a:endParaRPr lang="en-US" dirty="0"/>
          </a:p>
          <a:p>
            <a:pPr marL="619100" lvl="1" indent="-238115" algn="just">
              <a:spcBef>
                <a:spcPts val="467"/>
              </a:spcBef>
              <a:buSzPts val="2400"/>
            </a:pPr>
            <a:r>
              <a:rPr lang="en-US" sz="2000" dirty="0"/>
              <a:t>an inner </a:t>
            </a:r>
            <a:r>
              <a:rPr lang="en-US" b="1" dirty="0">
                <a:solidFill>
                  <a:srgbClr val="FFFF00"/>
                </a:solidFill>
              </a:rPr>
              <a:t>theca interna</a:t>
            </a:r>
            <a:r>
              <a:rPr lang="en-US" sz="2000" b="1" dirty="0">
                <a:solidFill>
                  <a:srgbClr val="FFFF00"/>
                </a:solidFill>
              </a:rPr>
              <a:t> </a:t>
            </a:r>
            <a:r>
              <a:rPr lang="en-US" sz="2000" dirty="0"/>
              <a:t>and </a:t>
            </a:r>
            <a:endParaRPr lang="en-US" dirty="0"/>
          </a:p>
          <a:p>
            <a:pPr marL="619100" lvl="1" indent="-238115" algn="just">
              <a:spcBef>
                <a:spcPts val="467"/>
              </a:spcBef>
              <a:buSzPts val="2400"/>
            </a:pPr>
            <a:r>
              <a:rPr lang="en-US" sz="2000" dirty="0"/>
              <a:t>an outer </a:t>
            </a:r>
            <a:r>
              <a:rPr lang="en-US" b="1" dirty="0">
                <a:solidFill>
                  <a:srgbClr val="FFFF00"/>
                </a:solidFill>
              </a:rPr>
              <a:t>theca externa</a:t>
            </a:r>
            <a:r>
              <a:rPr lang="en-US" sz="2000" dirty="0"/>
              <a:t>. </a:t>
            </a:r>
            <a:endParaRPr lang="en-US" dirty="0"/>
          </a:p>
          <a:p>
            <a:pPr marL="285739" algn="just">
              <a:spcBef>
                <a:spcPts val="467"/>
              </a:spcBef>
              <a:buSzPts val="2800"/>
            </a:pPr>
            <a:r>
              <a:rPr lang="en-US" sz="2333" dirty="0"/>
              <a:t>The </a:t>
            </a:r>
            <a:r>
              <a:rPr lang="en-US" sz="2333" dirty="0">
                <a:solidFill>
                  <a:srgbClr val="FFFF00"/>
                </a:solidFill>
              </a:rPr>
              <a:t>primary oocyte within the tertiary follicle grows in size</a:t>
            </a:r>
            <a:r>
              <a:rPr lang="en-US" sz="2333" dirty="0"/>
              <a:t> and </a:t>
            </a:r>
            <a:r>
              <a:rPr lang="en-US" sz="2333" dirty="0">
                <a:solidFill>
                  <a:srgbClr val="FFFF00"/>
                </a:solidFill>
              </a:rPr>
              <a:t>completes its first meiotic division </a:t>
            </a:r>
            <a:r>
              <a:rPr lang="en-US" sz="2333" dirty="0"/>
              <a:t>resulting in the formation of a large haploid </a:t>
            </a:r>
            <a:r>
              <a:rPr lang="en-US" sz="2333" b="1" dirty="0">
                <a:solidFill>
                  <a:srgbClr val="FFFF00"/>
                </a:solidFill>
              </a:rPr>
              <a:t>secondary oocyte </a:t>
            </a:r>
            <a:r>
              <a:rPr lang="en-US" sz="2333" dirty="0"/>
              <a:t>and a tiny </a:t>
            </a:r>
            <a:r>
              <a:rPr lang="en-US" sz="2333" b="1" dirty="0">
                <a:solidFill>
                  <a:srgbClr val="FFFF00"/>
                </a:solidFill>
              </a:rPr>
              <a:t>first polar body</a:t>
            </a:r>
            <a:r>
              <a:rPr lang="en-US" sz="2333" b="1" dirty="0"/>
              <a:t>. </a:t>
            </a:r>
          </a:p>
          <a:p>
            <a:pPr marL="285739" algn="just">
              <a:spcBef>
                <a:spcPts val="0"/>
              </a:spcBef>
              <a:buSzPts val="2800"/>
            </a:pPr>
            <a:r>
              <a:rPr lang="en-US" sz="1200" dirty="0"/>
              <a:t>Entry of sperm into the cytoplasm of the ovum through the zona pellucida and the plasma membrane induces the </a:t>
            </a:r>
            <a:r>
              <a:rPr lang="en-US" sz="1200" b="1" dirty="0">
                <a:solidFill>
                  <a:srgbClr val="FFFF00"/>
                </a:solidFill>
              </a:rPr>
              <a:t>completion of the metaphase II of the secondary oocyte. </a:t>
            </a:r>
            <a:endParaRPr lang="en-US" dirty="0"/>
          </a:p>
          <a:p>
            <a:pPr marL="285739" algn="just">
              <a:spcBef>
                <a:spcPts val="467"/>
              </a:spcBef>
              <a:buSzPts val="2800"/>
            </a:pPr>
            <a:r>
              <a:rPr lang="en-US" sz="1200" dirty="0"/>
              <a:t>The second meiotic division results in the formation of a </a:t>
            </a:r>
            <a:r>
              <a:rPr lang="en-US" sz="1200" b="1" dirty="0">
                <a:solidFill>
                  <a:srgbClr val="FFFF00"/>
                </a:solidFill>
              </a:rPr>
              <a:t>second polar body </a:t>
            </a:r>
            <a:r>
              <a:rPr lang="en-US" sz="1200" dirty="0"/>
              <a:t>and </a:t>
            </a:r>
            <a:r>
              <a:rPr lang="en-US" sz="1200" b="1" dirty="0">
                <a:solidFill>
                  <a:srgbClr val="FFFF00"/>
                </a:solidFill>
              </a:rPr>
              <a:t>a haploid ovum (ootid). </a:t>
            </a:r>
            <a:endParaRPr lang="en-US" dirty="0"/>
          </a:p>
          <a:p>
            <a:pPr marL="285739" algn="just">
              <a:spcBef>
                <a:spcPts val="467"/>
              </a:spcBef>
              <a:buSzPts val="2800"/>
            </a:pPr>
            <a:r>
              <a:rPr lang="en-US" sz="1200" b="1" dirty="0"/>
              <a:t>Later, haploid ootid will develop into </a:t>
            </a:r>
            <a:r>
              <a:rPr lang="en-US" sz="1200" b="1" dirty="0">
                <a:solidFill>
                  <a:srgbClr val="FFFF00"/>
                </a:solidFill>
              </a:rPr>
              <a:t>ovum</a:t>
            </a:r>
            <a:endParaRPr lang="en-US" dirty="0"/>
          </a:p>
          <a:p>
            <a:pPr marL="285739" algn="just">
              <a:spcBef>
                <a:spcPts val="0"/>
              </a:spcBef>
              <a:buSzPts val="3600"/>
            </a:pPr>
            <a:r>
              <a:rPr lang="en-US" sz="1200" dirty="0"/>
              <a:t>The tertiary follicle further changes into the </a:t>
            </a:r>
            <a:r>
              <a:rPr lang="en-US" sz="1200" b="1" dirty="0">
                <a:solidFill>
                  <a:srgbClr val="FFFF00"/>
                </a:solidFill>
              </a:rPr>
              <a:t>mature follicle </a:t>
            </a:r>
            <a:r>
              <a:rPr lang="en-US" sz="1200" dirty="0">
                <a:solidFill>
                  <a:srgbClr val="FFFF00"/>
                </a:solidFill>
              </a:rPr>
              <a:t>or</a:t>
            </a:r>
            <a:r>
              <a:rPr lang="en-US" sz="1200" dirty="0"/>
              <a:t> </a:t>
            </a:r>
            <a:r>
              <a:rPr lang="en-US" sz="1200" b="1" dirty="0">
                <a:solidFill>
                  <a:srgbClr val="FFFF00"/>
                </a:solidFill>
              </a:rPr>
              <a:t>Graafian follicle</a:t>
            </a:r>
            <a:r>
              <a:rPr lang="en-US" sz="1200" b="1" dirty="0"/>
              <a:t>.</a:t>
            </a:r>
            <a:endParaRPr lang="en-US" dirty="0"/>
          </a:p>
          <a:p>
            <a:pPr marL="285739" algn="just">
              <a:spcBef>
                <a:spcPts val="600"/>
              </a:spcBef>
              <a:buSzPts val="3600"/>
            </a:pPr>
            <a:r>
              <a:rPr lang="en-US" sz="1200" dirty="0"/>
              <a:t>The </a:t>
            </a:r>
            <a:r>
              <a:rPr lang="en-US" sz="1200" dirty="0">
                <a:solidFill>
                  <a:srgbClr val="FFFF00"/>
                </a:solidFill>
              </a:rPr>
              <a:t>secondary oocyte forms a new membrane</a:t>
            </a:r>
            <a:r>
              <a:rPr lang="en-US" sz="1200" dirty="0"/>
              <a:t> called </a:t>
            </a:r>
            <a:r>
              <a:rPr lang="en-US" sz="1200" b="1" dirty="0">
                <a:solidFill>
                  <a:srgbClr val="FFFF00"/>
                </a:solidFill>
              </a:rPr>
              <a:t>zona pellucida </a:t>
            </a:r>
            <a:r>
              <a:rPr lang="en-US" sz="1200" dirty="0"/>
              <a:t>surrounding it. </a:t>
            </a:r>
            <a:endParaRPr lang="en-US" dirty="0"/>
          </a:p>
          <a:p>
            <a:pPr marL="285739" algn="just">
              <a:spcBef>
                <a:spcPts val="600"/>
              </a:spcBef>
              <a:buSzPts val="3600"/>
            </a:pPr>
            <a:r>
              <a:rPr lang="en-US" sz="1200" dirty="0"/>
              <a:t>The </a:t>
            </a:r>
            <a:r>
              <a:rPr lang="en-US" sz="1200" dirty="0">
                <a:solidFill>
                  <a:srgbClr val="FFFF00"/>
                </a:solidFill>
              </a:rPr>
              <a:t>Graafian follicle</a:t>
            </a:r>
            <a:r>
              <a:rPr lang="en-US" sz="1200" b="1" dirty="0">
                <a:solidFill>
                  <a:srgbClr val="FFFF00"/>
                </a:solidFill>
              </a:rPr>
              <a:t> ruptures </a:t>
            </a:r>
            <a:r>
              <a:rPr lang="en-US" sz="1200" dirty="0"/>
              <a:t>to </a:t>
            </a:r>
            <a:r>
              <a:rPr lang="en-US" sz="1200" dirty="0">
                <a:solidFill>
                  <a:srgbClr val="FFFF00"/>
                </a:solidFill>
              </a:rPr>
              <a:t>release the secondary oocyte (ovum) </a:t>
            </a:r>
            <a:r>
              <a:rPr lang="en-US" sz="1200" dirty="0"/>
              <a:t>from the ovary by the process called </a:t>
            </a:r>
            <a:r>
              <a:rPr lang="en-US" sz="1200" b="1" dirty="0">
                <a:solidFill>
                  <a:srgbClr val="FFFF00"/>
                </a:solidFill>
              </a:rPr>
              <a:t>ovulation. </a:t>
            </a:r>
          </a:p>
          <a:p>
            <a:pPr marL="285739" algn="just">
              <a:spcBef>
                <a:spcPts val="600"/>
              </a:spcBef>
              <a:buSzPts val="3600"/>
            </a:pPr>
            <a:endParaRPr lang="en-US" sz="1200" b="1" dirty="0">
              <a:solidFill>
                <a:srgbClr val="FFFF00"/>
              </a:solidFill>
            </a:endParaRPr>
          </a:p>
          <a:p>
            <a:pPr marL="285739" algn="just">
              <a:spcBef>
                <a:spcPts val="0"/>
              </a:spcBef>
              <a:buSzPts val="3600"/>
            </a:pPr>
            <a:r>
              <a:rPr lang="en-US" sz="1200" dirty="0"/>
              <a:t>The tertiary follicle further changes into the </a:t>
            </a:r>
            <a:r>
              <a:rPr lang="en-US" sz="1200" b="1" dirty="0">
                <a:solidFill>
                  <a:srgbClr val="FFFF00"/>
                </a:solidFill>
              </a:rPr>
              <a:t>mature follicle </a:t>
            </a:r>
            <a:r>
              <a:rPr lang="en-US" sz="1200" dirty="0">
                <a:solidFill>
                  <a:srgbClr val="FFFF00"/>
                </a:solidFill>
              </a:rPr>
              <a:t>or</a:t>
            </a:r>
            <a:r>
              <a:rPr lang="en-US" sz="1200" dirty="0"/>
              <a:t> </a:t>
            </a:r>
            <a:r>
              <a:rPr lang="en-US" sz="1200" b="1" dirty="0">
                <a:solidFill>
                  <a:srgbClr val="FFFF00"/>
                </a:solidFill>
              </a:rPr>
              <a:t>Graafian follicle</a:t>
            </a:r>
            <a:r>
              <a:rPr lang="en-US" sz="1200" b="1" dirty="0"/>
              <a:t>.</a:t>
            </a:r>
            <a:endParaRPr lang="en-US" dirty="0"/>
          </a:p>
          <a:p>
            <a:pPr marL="285739" algn="just">
              <a:spcBef>
                <a:spcPts val="600"/>
              </a:spcBef>
              <a:buSzPts val="3600"/>
            </a:pPr>
            <a:r>
              <a:rPr lang="en-US" sz="1200" dirty="0"/>
              <a:t>The </a:t>
            </a:r>
            <a:r>
              <a:rPr lang="en-US" sz="1200" dirty="0">
                <a:solidFill>
                  <a:srgbClr val="FFFF00"/>
                </a:solidFill>
              </a:rPr>
              <a:t>secondary oocyte forms a new membrane</a:t>
            </a:r>
            <a:r>
              <a:rPr lang="en-US" sz="1200" dirty="0"/>
              <a:t> called </a:t>
            </a:r>
            <a:r>
              <a:rPr lang="en-US" sz="1200" b="1" dirty="0">
                <a:solidFill>
                  <a:srgbClr val="FFFF00"/>
                </a:solidFill>
              </a:rPr>
              <a:t>zona pellucida </a:t>
            </a:r>
            <a:r>
              <a:rPr lang="en-US" sz="1200" dirty="0"/>
              <a:t>surrounding it. </a:t>
            </a:r>
            <a:endParaRPr lang="en-US" dirty="0"/>
          </a:p>
          <a:p>
            <a:pPr marL="285739" algn="just">
              <a:spcBef>
                <a:spcPts val="600"/>
              </a:spcBef>
              <a:buSzPts val="3600"/>
            </a:pPr>
            <a:r>
              <a:rPr lang="en-US" sz="1200" dirty="0"/>
              <a:t>The </a:t>
            </a:r>
            <a:r>
              <a:rPr lang="en-US" sz="1200" dirty="0">
                <a:solidFill>
                  <a:srgbClr val="FFFF00"/>
                </a:solidFill>
              </a:rPr>
              <a:t>Graafian follicle</a:t>
            </a:r>
            <a:r>
              <a:rPr lang="en-US" sz="1200" b="1" dirty="0">
                <a:solidFill>
                  <a:srgbClr val="FFFF00"/>
                </a:solidFill>
              </a:rPr>
              <a:t> ruptures </a:t>
            </a:r>
            <a:r>
              <a:rPr lang="en-US" sz="1200" dirty="0"/>
              <a:t>to </a:t>
            </a:r>
            <a:r>
              <a:rPr lang="en-US" sz="1200" dirty="0">
                <a:solidFill>
                  <a:srgbClr val="FFFF00"/>
                </a:solidFill>
              </a:rPr>
              <a:t>release the secondary oocyte (ovum) </a:t>
            </a:r>
            <a:r>
              <a:rPr lang="en-US" sz="1200" dirty="0"/>
              <a:t>from the ovary by the process called </a:t>
            </a:r>
            <a:r>
              <a:rPr lang="en-US" sz="1200" b="1" dirty="0">
                <a:solidFill>
                  <a:srgbClr val="FFFF00"/>
                </a:solidFill>
              </a:rPr>
              <a:t>ovulation. </a:t>
            </a:r>
            <a:endParaRPr lang="en-US" dirty="0">
              <a:solidFill>
                <a:srgbClr val="FFFF00"/>
              </a:solidFill>
            </a:endParaRPr>
          </a:p>
          <a:p>
            <a:pPr marL="285739" algn="just">
              <a:spcBef>
                <a:spcPts val="600"/>
              </a:spcBef>
              <a:buSzPts val="3600"/>
            </a:pPr>
            <a:endParaRPr lang="en-US" dirty="0">
              <a:solidFill>
                <a:srgbClr val="FFFF00"/>
              </a:solidFill>
            </a:endParaRPr>
          </a:p>
          <a:p>
            <a:pPr marL="285739" algn="just">
              <a:spcBef>
                <a:spcPts val="467"/>
              </a:spcBef>
              <a:buSzPts val="2800"/>
            </a:pPr>
            <a:endParaRPr lang="en-US" dirty="0"/>
          </a:p>
          <a:p>
            <a:pPr marL="285739" algn="just">
              <a:spcBef>
                <a:spcPts val="533"/>
              </a:spcBef>
              <a:buSzPts val="3200"/>
            </a:pPr>
            <a:endParaRPr lang="en-US" dirty="0"/>
          </a:p>
          <a:p>
            <a:pPr marL="0" lvl="0" indent="0" algn="l" rtl="0">
              <a:spcBef>
                <a:spcPts val="0"/>
              </a:spcBef>
              <a:spcAft>
                <a:spcPts val="0"/>
              </a:spcAft>
              <a:buNone/>
            </a:pPr>
            <a:endParaRPr dirty="0"/>
          </a:p>
        </p:txBody>
      </p:sp>
      <p:sp>
        <p:nvSpPr>
          <p:cNvPr id="506" name="Google Shape;506;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8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660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4" name="Google Shape;554;p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17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28608" indent="-428608" algn="just">
              <a:spcBef>
                <a:spcPts val="0"/>
              </a:spcBef>
              <a:buSzPts val="2800"/>
              <a:buFont typeface="Calibri"/>
              <a:buAutoNum type="arabicPeriod"/>
            </a:pPr>
            <a:r>
              <a:rPr lang="en-US" sz="2333" b="1" dirty="0"/>
              <a:t>Menstrual phase</a:t>
            </a:r>
            <a:endParaRPr lang="en-US" dirty="0"/>
          </a:p>
          <a:p>
            <a:pPr marL="619100" lvl="1" indent="-238115" algn="just">
              <a:spcBef>
                <a:spcPts val="467"/>
              </a:spcBef>
              <a:buClr>
                <a:srgbClr val="FFFF00"/>
              </a:buClr>
              <a:buSzPts val="2800"/>
            </a:pPr>
            <a:r>
              <a:rPr lang="en-US" b="1" dirty="0">
                <a:solidFill>
                  <a:srgbClr val="FFFF00"/>
                </a:solidFill>
              </a:rPr>
              <a:t>Occurrence of menstrual flow</a:t>
            </a:r>
            <a:endParaRPr lang="en-US" dirty="0"/>
          </a:p>
          <a:p>
            <a:pPr marL="619100" lvl="1" indent="-238115" algn="just">
              <a:spcBef>
                <a:spcPts val="467"/>
              </a:spcBef>
              <a:buClr>
                <a:srgbClr val="FFFF00"/>
              </a:buClr>
              <a:buSzPts val="2800"/>
            </a:pPr>
            <a:r>
              <a:rPr lang="en-US" b="1" dirty="0">
                <a:solidFill>
                  <a:srgbClr val="FFFF00"/>
                </a:solidFill>
              </a:rPr>
              <a:t>lasts for 3-5 days</a:t>
            </a:r>
            <a:endParaRPr lang="en-US" dirty="0"/>
          </a:p>
          <a:p>
            <a:pPr marL="285739" algn="just">
              <a:spcBef>
                <a:spcPts val="467"/>
              </a:spcBef>
              <a:buSzPts val="2800"/>
            </a:pPr>
            <a:r>
              <a:rPr lang="en-US" sz="2333" dirty="0"/>
              <a:t>The menstrual flow results due to </a:t>
            </a:r>
            <a:r>
              <a:rPr lang="en-US" sz="2333" b="1" dirty="0">
                <a:solidFill>
                  <a:srgbClr val="FFFF00"/>
                </a:solidFill>
              </a:rPr>
              <a:t>break down of endometrial lining of the uterus</a:t>
            </a:r>
            <a:r>
              <a:rPr lang="en-US" sz="2333" dirty="0"/>
              <a:t> and </a:t>
            </a:r>
            <a:r>
              <a:rPr lang="en-US" sz="2333" b="1" dirty="0">
                <a:solidFill>
                  <a:srgbClr val="FFFF00"/>
                </a:solidFill>
              </a:rPr>
              <a:t>its blood vessels </a:t>
            </a:r>
            <a:r>
              <a:rPr lang="en-US" sz="2333" dirty="0"/>
              <a:t>which forms </a:t>
            </a:r>
            <a:r>
              <a:rPr lang="en-US" sz="2333" b="1" dirty="0">
                <a:solidFill>
                  <a:srgbClr val="FFFF00"/>
                </a:solidFill>
              </a:rPr>
              <a:t>liquid</a:t>
            </a:r>
            <a:r>
              <a:rPr lang="en-US" sz="2333" dirty="0"/>
              <a:t> that </a:t>
            </a:r>
            <a:r>
              <a:rPr lang="en-US" sz="2333" dirty="0">
                <a:solidFill>
                  <a:srgbClr val="FFFF00"/>
                </a:solidFill>
              </a:rPr>
              <a:t>comes out through </a:t>
            </a:r>
            <a:r>
              <a:rPr lang="en-US" sz="2333" b="1" dirty="0">
                <a:solidFill>
                  <a:srgbClr val="FFFF00"/>
                </a:solidFill>
              </a:rPr>
              <a:t>vagina</a:t>
            </a:r>
            <a:r>
              <a:rPr lang="en-US" sz="2333" dirty="0"/>
              <a:t>. </a:t>
            </a:r>
            <a:endParaRPr lang="en-US" dirty="0"/>
          </a:p>
          <a:p>
            <a:pPr marL="285739" algn="just">
              <a:spcBef>
                <a:spcPts val="467"/>
              </a:spcBef>
              <a:buClr>
                <a:srgbClr val="FFFF00"/>
              </a:buClr>
              <a:buSzPts val="2800"/>
            </a:pPr>
            <a:r>
              <a:rPr lang="en-US" sz="2333" b="1" dirty="0">
                <a:solidFill>
                  <a:srgbClr val="FFFF00"/>
                </a:solidFill>
              </a:rPr>
              <a:t>Menstruation only occurs if the released ovum is not </a:t>
            </a:r>
            <a:r>
              <a:rPr lang="en-US" sz="2333" b="1" dirty="0" err="1">
                <a:solidFill>
                  <a:srgbClr val="FFFF00"/>
                </a:solidFill>
              </a:rPr>
              <a:t>fertilised</a:t>
            </a:r>
            <a:endParaRPr lang="en-US" sz="2333" b="1" dirty="0">
              <a:solidFill>
                <a:srgbClr val="FFFF00"/>
              </a:solidFill>
            </a:endParaRPr>
          </a:p>
          <a:p>
            <a:pPr marL="285739" algn="just">
              <a:spcBef>
                <a:spcPts val="467"/>
              </a:spcBef>
              <a:buSzPts val="2800"/>
            </a:pPr>
            <a:r>
              <a:rPr lang="en-US" sz="2333" b="1" dirty="0"/>
              <a:t>Lack of menstruation may be </a:t>
            </a:r>
            <a:endParaRPr lang="en-US" dirty="0"/>
          </a:p>
          <a:p>
            <a:pPr marL="619100" lvl="1" indent="-238115" algn="just">
              <a:spcBef>
                <a:spcPts val="400"/>
              </a:spcBef>
              <a:buSzPts val="2400"/>
            </a:pPr>
            <a:r>
              <a:rPr lang="en-US" sz="2000" dirty="0"/>
              <a:t>indicative of </a:t>
            </a:r>
            <a:r>
              <a:rPr lang="en-US" sz="2000" b="1" dirty="0">
                <a:solidFill>
                  <a:srgbClr val="FFFF00"/>
                </a:solidFill>
              </a:rPr>
              <a:t>pregnancy</a:t>
            </a:r>
            <a:endParaRPr lang="en-US" dirty="0"/>
          </a:p>
          <a:p>
            <a:pPr marL="619100" lvl="1" indent="-238115" algn="just">
              <a:spcBef>
                <a:spcPts val="400"/>
              </a:spcBef>
              <a:buSzPts val="2400"/>
            </a:pPr>
            <a:r>
              <a:rPr lang="en-US" sz="2000" dirty="0"/>
              <a:t>caused due to some other underlying causes like </a:t>
            </a:r>
            <a:r>
              <a:rPr lang="en-US" sz="2000" b="1" dirty="0">
                <a:solidFill>
                  <a:srgbClr val="FFFF00"/>
                </a:solidFill>
              </a:rPr>
              <a:t>stress, poor health etc. </a:t>
            </a:r>
            <a:endParaRPr lang="en-US" dirty="0"/>
          </a:p>
          <a:p>
            <a:pPr marL="285739" indent="-137578" algn="just">
              <a:spcBef>
                <a:spcPts val="467"/>
              </a:spcBef>
              <a:buSzPts val="2800"/>
              <a:buNone/>
            </a:pPr>
            <a:endParaRPr lang="en-US" sz="2333" dirty="0"/>
          </a:p>
          <a:p>
            <a:pPr marL="428608" indent="-428608" algn="just">
              <a:spcBef>
                <a:spcPts val="0"/>
              </a:spcBef>
              <a:buSzPts val="2800"/>
              <a:buFont typeface="Calibri"/>
              <a:buAutoNum type="arabicPeriod" startAt="2"/>
            </a:pPr>
            <a:r>
              <a:rPr lang="en-US" sz="2333" b="1" dirty="0"/>
              <a:t>Follicular/proliferative phase</a:t>
            </a:r>
            <a:endParaRPr lang="en-US" dirty="0"/>
          </a:p>
          <a:p>
            <a:pPr marL="619100" lvl="1" indent="-238115" algn="just">
              <a:spcBef>
                <a:spcPts val="467"/>
              </a:spcBef>
              <a:buClr>
                <a:srgbClr val="FFFF00"/>
              </a:buClr>
              <a:buSzPts val="2800"/>
            </a:pPr>
            <a:r>
              <a:rPr lang="en-US" b="1" dirty="0">
                <a:solidFill>
                  <a:srgbClr val="FFFF00"/>
                </a:solidFill>
              </a:rPr>
              <a:t>Primary follicles become Graafian follicle</a:t>
            </a:r>
            <a:endParaRPr lang="en-US" dirty="0"/>
          </a:p>
          <a:p>
            <a:pPr marL="619100" lvl="1" indent="-238115" algn="just">
              <a:spcBef>
                <a:spcPts val="467"/>
              </a:spcBef>
              <a:buClr>
                <a:srgbClr val="FFFF00"/>
              </a:buClr>
              <a:buSzPts val="2800"/>
            </a:pPr>
            <a:r>
              <a:rPr lang="en-US" b="1" dirty="0">
                <a:solidFill>
                  <a:srgbClr val="FFFF00"/>
                </a:solidFill>
              </a:rPr>
              <a:t>secretion of gonadotropins (LH and FSH) increases gradually</a:t>
            </a:r>
            <a:endParaRPr lang="en-US" dirty="0"/>
          </a:p>
          <a:p>
            <a:pPr marL="619100" lvl="1" indent="-238115" algn="just">
              <a:spcBef>
                <a:spcPts val="467"/>
              </a:spcBef>
              <a:buClr>
                <a:srgbClr val="FFFF00"/>
              </a:buClr>
              <a:buSzPts val="2800"/>
            </a:pPr>
            <a:r>
              <a:rPr lang="en-US" b="1" dirty="0">
                <a:solidFill>
                  <a:srgbClr val="FFFF00"/>
                </a:solidFill>
              </a:rPr>
              <a:t>Endometrium of uterus regenerates through proliferation. </a:t>
            </a:r>
            <a:endParaRPr lang="en-US" dirty="0"/>
          </a:p>
          <a:p>
            <a:pPr marL="285739" algn="just">
              <a:spcBef>
                <a:spcPts val="467"/>
              </a:spcBef>
              <a:buSzPts val="2800"/>
            </a:pPr>
            <a:r>
              <a:rPr lang="en-US" sz="2333" i="1" dirty="0"/>
              <a:t>Transformation of primary follicles to graafian follicle and proliferation of endometrium occurs simultaneously</a:t>
            </a:r>
            <a:endParaRPr lang="en-US" dirty="0"/>
          </a:p>
          <a:p>
            <a:pPr marL="285739" indent="-137578" algn="just">
              <a:spcBef>
                <a:spcPts val="467"/>
              </a:spcBef>
              <a:buSzPts val="2800"/>
              <a:buNone/>
            </a:pPr>
            <a:endParaRPr lang="en-US" sz="2333" dirty="0"/>
          </a:p>
          <a:p>
            <a:pPr marL="285739" algn="just">
              <a:spcBef>
                <a:spcPts val="0"/>
              </a:spcBef>
              <a:buSzPts val="2800"/>
            </a:pPr>
            <a:r>
              <a:rPr lang="en-US" sz="2333" dirty="0"/>
              <a:t>The LH and FSH stimulate </a:t>
            </a:r>
            <a:r>
              <a:rPr lang="en-US" sz="2333" b="1" dirty="0">
                <a:solidFill>
                  <a:srgbClr val="FFFF00"/>
                </a:solidFill>
              </a:rPr>
              <a:t>follicular development </a:t>
            </a:r>
            <a:r>
              <a:rPr lang="en-US" sz="2333" dirty="0"/>
              <a:t>as well as </a:t>
            </a:r>
            <a:r>
              <a:rPr lang="en-US" sz="2333" b="1" dirty="0">
                <a:solidFill>
                  <a:srgbClr val="FFFF00"/>
                </a:solidFill>
              </a:rPr>
              <a:t>secretion of estrogens by the growing follicles. </a:t>
            </a:r>
            <a:endParaRPr lang="en-US" sz="2400" dirty="0"/>
          </a:p>
          <a:p>
            <a:pPr marL="285739" algn="just">
              <a:spcBef>
                <a:spcPts val="467"/>
              </a:spcBef>
              <a:buClr>
                <a:srgbClr val="FFFF00"/>
              </a:buClr>
              <a:buSzPts val="2800"/>
            </a:pPr>
            <a:r>
              <a:rPr lang="en-US" sz="2333" dirty="0">
                <a:solidFill>
                  <a:srgbClr val="FFFF00"/>
                </a:solidFill>
              </a:rPr>
              <a:t>Both LH and FSH attain a peak level in the middle of cycle (about 14th day). </a:t>
            </a:r>
            <a:endParaRPr lang="en-US" sz="2400" dirty="0"/>
          </a:p>
          <a:p>
            <a:pPr marL="285739" algn="just">
              <a:spcBef>
                <a:spcPts val="467"/>
              </a:spcBef>
              <a:buSzPts val="2800"/>
            </a:pPr>
            <a:r>
              <a:rPr lang="en-US" sz="2333" dirty="0"/>
              <a:t>Rapid secretion of LH lead to </a:t>
            </a:r>
            <a:r>
              <a:rPr lang="en-US" sz="2333" b="1" dirty="0">
                <a:solidFill>
                  <a:srgbClr val="FFFF00"/>
                </a:solidFill>
              </a:rPr>
              <a:t>LH surge </a:t>
            </a:r>
            <a:r>
              <a:rPr lang="en-US" sz="2333" dirty="0"/>
              <a:t>(maximum level during the mid-cycle), which induces rupture of Graafian follicle and thereby releases ovum (</a:t>
            </a:r>
            <a:r>
              <a:rPr lang="en-US" sz="2333" b="1" dirty="0"/>
              <a:t>ovulation). </a:t>
            </a:r>
            <a:endParaRPr lang="en-US" sz="2400" dirty="0"/>
          </a:p>
          <a:p>
            <a:pPr marL="428608" indent="-428608" algn="just">
              <a:spcBef>
                <a:spcPts val="0"/>
              </a:spcBef>
              <a:buSzPts val="2800"/>
              <a:buFont typeface="Calibri"/>
              <a:buAutoNum type="arabicPeriod" startAt="3"/>
            </a:pPr>
            <a:r>
              <a:rPr lang="en-US" sz="2333" b="1" dirty="0"/>
              <a:t>Ovulatory phase</a:t>
            </a:r>
            <a:endParaRPr lang="en-US" dirty="0"/>
          </a:p>
          <a:p>
            <a:pPr lvl="1" indent="-380985" algn="just">
              <a:spcBef>
                <a:spcPts val="467"/>
              </a:spcBef>
              <a:buClr>
                <a:srgbClr val="FFFF00"/>
              </a:buClr>
              <a:buSzPts val="2800"/>
            </a:pPr>
            <a:r>
              <a:rPr lang="en-US" b="1" dirty="0">
                <a:solidFill>
                  <a:srgbClr val="FFFF00"/>
                </a:solidFill>
              </a:rPr>
              <a:t>rupture of Graafian follicle</a:t>
            </a:r>
            <a:endParaRPr lang="en-US" dirty="0"/>
          </a:p>
          <a:p>
            <a:pPr lvl="1" indent="-380985" algn="just">
              <a:spcBef>
                <a:spcPts val="467"/>
              </a:spcBef>
              <a:buClr>
                <a:srgbClr val="FFFF00"/>
              </a:buClr>
              <a:buSzPts val="2800"/>
            </a:pPr>
            <a:r>
              <a:rPr lang="en-US" b="1" dirty="0">
                <a:solidFill>
                  <a:srgbClr val="FFFF00"/>
                </a:solidFill>
              </a:rPr>
              <a:t>ovulation</a:t>
            </a:r>
            <a:endParaRPr lang="en-US" dirty="0"/>
          </a:p>
          <a:p>
            <a:pPr marL="428608" indent="-428608" algn="just">
              <a:spcBef>
                <a:spcPts val="467"/>
              </a:spcBef>
              <a:buSzPts val="2800"/>
              <a:buFont typeface="Calibri"/>
              <a:buAutoNum type="arabicPeriod" startAt="3"/>
            </a:pPr>
            <a:r>
              <a:rPr lang="en-US" sz="2333" b="1" dirty="0"/>
              <a:t>Luteal phase/secretory phase</a:t>
            </a:r>
            <a:endParaRPr lang="en-US" dirty="0"/>
          </a:p>
          <a:p>
            <a:pPr marL="613809" lvl="1" indent="-232824" algn="just">
              <a:spcBef>
                <a:spcPts val="467"/>
              </a:spcBef>
              <a:buSzPts val="2800"/>
            </a:pPr>
            <a:r>
              <a:rPr lang="en-US" dirty="0"/>
              <a:t>Graafian follicle transform as the </a:t>
            </a:r>
            <a:r>
              <a:rPr lang="en-US" b="1" dirty="0">
                <a:solidFill>
                  <a:srgbClr val="FFFF00"/>
                </a:solidFill>
              </a:rPr>
              <a:t>corpus luteum</a:t>
            </a:r>
            <a:r>
              <a:rPr lang="en-US" b="1" dirty="0"/>
              <a:t>. </a:t>
            </a:r>
            <a:endParaRPr lang="en-US" dirty="0"/>
          </a:p>
          <a:p>
            <a:pPr marL="619100" lvl="1" indent="-238115" algn="just">
              <a:spcBef>
                <a:spcPts val="467"/>
              </a:spcBef>
              <a:buSzPts val="2800"/>
            </a:pPr>
            <a:r>
              <a:rPr lang="en-US" dirty="0"/>
              <a:t>The</a:t>
            </a:r>
            <a:r>
              <a:rPr lang="en-US" b="1" dirty="0"/>
              <a:t> </a:t>
            </a:r>
            <a:r>
              <a:rPr lang="en-US" b="1" dirty="0">
                <a:solidFill>
                  <a:srgbClr val="FFFF00"/>
                </a:solidFill>
              </a:rPr>
              <a:t>corpus luteum secretes large amounts of progesterone </a:t>
            </a:r>
            <a:endParaRPr lang="en-US" dirty="0"/>
          </a:p>
          <a:p>
            <a:pPr marL="285739" algn="just">
              <a:spcBef>
                <a:spcPts val="0"/>
              </a:spcBef>
              <a:buSzPts val="2800"/>
            </a:pPr>
            <a:r>
              <a:rPr lang="en-US" sz="1800" dirty="0"/>
              <a:t>Progesterone is essential for </a:t>
            </a:r>
            <a:r>
              <a:rPr lang="en-US" sz="1800" b="1" dirty="0">
                <a:solidFill>
                  <a:srgbClr val="FFFF00"/>
                </a:solidFill>
              </a:rPr>
              <a:t>maintenance of the endometrium </a:t>
            </a:r>
            <a:r>
              <a:rPr lang="en-US" sz="1800" dirty="0"/>
              <a:t>necessary for implantation of the </a:t>
            </a:r>
            <a:r>
              <a:rPr lang="en-US" sz="1800" dirty="0" err="1"/>
              <a:t>fertilised</a:t>
            </a:r>
            <a:r>
              <a:rPr lang="en-US" sz="1800" dirty="0"/>
              <a:t> ovum and other events of pregnancy. </a:t>
            </a:r>
          </a:p>
          <a:p>
            <a:pPr marL="285739" algn="just">
              <a:spcBef>
                <a:spcPts val="0"/>
              </a:spcBef>
              <a:buSzPts val="2800"/>
            </a:pPr>
            <a:r>
              <a:rPr lang="en-US" sz="2400" dirty="0"/>
              <a:t>In the absence of </a:t>
            </a:r>
            <a:r>
              <a:rPr lang="en-US" sz="2400" dirty="0" err="1"/>
              <a:t>fertilisation</a:t>
            </a:r>
            <a:r>
              <a:rPr lang="en-US" sz="2400" dirty="0"/>
              <a:t>, the corpus luteum degenerates causing disintegration of the endometrium leading to menstruation, marking a new cycle. </a:t>
            </a:r>
          </a:p>
          <a:p>
            <a:pPr marL="285739" algn="just">
              <a:spcBef>
                <a:spcPts val="0"/>
              </a:spcBef>
              <a:buSzPts val="2800"/>
            </a:pPr>
            <a:endParaRPr lang="en-US" sz="2400" dirty="0"/>
          </a:p>
          <a:p>
            <a:pPr marL="285739" algn="just">
              <a:spcBef>
                <a:spcPts val="467"/>
              </a:spcBef>
              <a:buClr>
                <a:srgbClr val="FFFF00"/>
              </a:buClr>
              <a:buSzPts val="2800"/>
            </a:pPr>
            <a:endParaRPr lang="en-US" sz="2400" dirty="0"/>
          </a:p>
          <a:p>
            <a:pPr marL="285739" indent="-137578" algn="just">
              <a:spcBef>
                <a:spcPts val="467"/>
              </a:spcBef>
              <a:buSzPts val="2800"/>
              <a:buNone/>
            </a:pPr>
            <a:endParaRPr lang="en-US" sz="2333" b="1" dirty="0"/>
          </a:p>
          <a:p>
            <a:pPr marL="285739" indent="-137578" algn="just">
              <a:spcBef>
                <a:spcPts val="467"/>
              </a:spcBef>
              <a:buSzPts val="2800"/>
              <a:buNone/>
            </a:pPr>
            <a:endParaRPr lang="en-US" sz="2333" dirty="0"/>
          </a:p>
          <a:p>
            <a:pPr marL="285739" indent="-137578" algn="just">
              <a:spcBef>
                <a:spcPts val="467"/>
              </a:spcBef>
              <a:buSzPts val="2800"/>
              <a:buNone/>
            </a:pPr>
            <a:endParaRPr lang="en-US" sz="2333" dirty="0"/>
          </a:p>
          <a:p>
            <a:pPr marL="0" lvl="0" indent="0" algn="l" rtl="0">
              <a:spcBef>
                <a:spcPts val="0"/>
              </a:spcBef>
              <a:spcAft>
                <a:spcPts val="0"/>
              </a:spcAft>
              <a:buNone/>
            </a:pPr>
            <a:endParaRPr dirty="0"/>
          </a:p>
        </p:txBody>
      </p:sp>
      <p:sp>
        <p:nvSpPr>
          <p:cNvPr id="548" name="Google Shape;548;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72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939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946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24" name="Google Shape;12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462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Humans are </a:t>
            </a:r>
            <a:r>
              <a:rPr lang="en-US" b="1"/>
              <a:t>sexually reproducing</a:t>
            </a:r>
            <a:r>
              <a:rPr lang="en-US"/>
              <a:t> and </a:t>
            </a:r>
            <a:r>
              <a:rPr lang="en-US" b="1"/>
              <a:t>viviparous</a:t>
            </a:r>
            <a:r>
              <a:rPr lang="en-US"/>
              <a:t> (producing living young, not eggs). </a:t>
            </a:r>
            <a:endParaRPr/>
          </a:p>
          <a:p>
            <a:pPr marL="0" lvl="0" indent="0" algn="l" rtl="0">
              <a:spcBef>
                <a:spcPts val="0"/>
              </a:spcBef>
              <a:spcAft>
                <a:spcPts val="0"/>
              </a:spcAft>
              <a:buClr>
                <a:schemeClr val="dk1"/>
              </a:buClr>
              <a:buSzPts val="1200"/>
              <a:buFont typeface="Calibri"/>
              <a:buNone/>
            </a:pPr>
            <a:r>
              <a:rPr lang="en-US" b="1"/>
              <a:t>The reproductive events in humans </a:t>
            </a:r>
            <a:endParaRPr/>
          </a:p>
          <a:p>
            <a:pPr marL="514350" lvl="0" indent="-514350" algn="l" rtl="0">
              <a:spcBef>
                <a:spcPts val="0"/>
              </a:spcBef>
              <a:spcAft>
                <a:spcPts val="0"/>
              </a:spcAft>
              <a:buClr>
                <a:schemeClr val="dk1"/>
              </a:buClr>
              <a:buSzPts val="1200"/>
              <a:buFont typeface="Calibri"/>
              <a:buAutoNum type="arabicPeriod"/>
            </a:pPr>
            <a:r>
              <a:rPr lang="en-US" b="1"/>
              <a:t>Puberty</a:t>
            </a:r>
            <a:endParaRPr/>
          </a:p>
          <a:p>
            <a:pPr marL="514350" lvl="0" indent="-514350" algn="l" rtl="0">
              <a:spcBef>
                <a:spcPts val="0"/>
              </a:spcBef>
              <a:spcAft>
                <a:spcPts val="0"/>
              </a:spcAft>
              <a:buClr>
                <a:schemeClr val="dk1"/>
              </a:buClr>
              <a:buSzPts val="1200"/>
              <a:buFont typeface="Calibri"/>
              <a:buAutoNum type="arabicPeriod"/>
            </a:pPr>
            <a:r>
              <a:rPr lang="en-US" b="1"/>
              <a:t>Gametogenesis</a:t>
            </a:r>
            <a:r>
              <a:rPr lang="en-US"/>
              <a:t>: Formation of gametes i.e., sperms in males and ovum in females</a:t>
            </a:r>
            <a:endParaRPr/>
          </a:p>
          <a:p>
            <a:pPr marL="514350" lvl="0" indent="-514350" algn="l" rtl="0">
              <a:spcBef>
                <a:spcPts val="0"/>
              </a:spcBef>
              <a:spcAft>
                <a:spcPts val="0"/>
              </a:spcAft>
              <a:buClr>
                <a:schemeClr val="dk1"/>
              </a:buClr>
              <a:buSzPts val="1200"/>
              <a:buFont typeface="Calibri"/>
              <a:buAutoNum type="arabicPeriod"/>
            </a:pPr>
            <a:r>
              <a:rPr lang="en-US" b="1"/>
              <a:t>Insemination</a:t>
            </a:r>
            <a:r>
              <a:rPr lang="en-US"/>
              <a:t>: Transfer of sperms into the female genital tract</a:t>
            </a:r>
            <a:endParaRPr/>
          </a:p>
          <a:p>
            <a:pPr marL="514350" lvl="0" indent="-514350" algn="l" rtl="0">
              <a:spcBef>
                <a:spcPts val="0"/>
              </a:spcBef>
              <a:spcAft>
                <a:spcPts val="0"/>
              </a:spcAft>
              <a:buClr>
                <a:schemeClr val="dk1"/>
              </a:buClr>
              <a:buSzPts val="1200"/>
              <a:buFont typeface="Calibri"/>
              <a:buAutoNum type="arabicPeriod"/>
            </a:pPr>
            <a:r>
              <a:rPr lang="en-US" b="1"/>
              <a:t>Fertilisation</a:t>
            </a:r>
            <a:r>
              <a:rPr lang="en-US"/>
              <a:t>: Fusion of male and female gametes leading to formation of zygote. </a:t>
            </a:r>
            <a:endParaRPr/>
          </a:p>
          <a:p>
            <a:pPr marL="514350" lvl="0" indent="-514350" algn="l" rtl="0">
              <a:spcBef>
                <a:spcPts val="0"/>
              </a:spcBef>
              <a:spcAft>
                <a:spcPts val="0"/>
              </a:spcAft>
              <a:buClr>
                <a:schemeClr val="dk1"/>
              </a:buClr>
              <a:buSzPts val="1200"/>
              <a:buFont typeface="Calibri"/>
              <a:buAutoNum type="arabicPeriod"/>
            </a:pPr>
            <a:r>
              <a:rPr lang="en-US"/>
              <a:t>Formation and development of blastocyst and its attachment to the uterine wall (</a:t>
            </a:r>
            <a:r>
              <a:rPr lang="en-US" b="1"/>
              <a:t>implantation</a:t>
            </a:r>
            <a:r>
              <a:rPr lang="en-US"/>
              <a:t>).</a:t>
            </a:r>
            <a:endParaRPr/>
          </a:p>
          <a:p>
            <a:pPr marL="514350" lvl="0" indent="-514350" algn="l" rtl="0">
              <a:spcBef>
                <a:spcPts val="0"/>
              </a:spcBef>
              <a:spcAft>
                <a:spcPts val="0"/>
              </a:spcAft>
              <a:buClr>
                <a:schemeClr val="dk1"/>
              </a:buClr>
              <a:buSzPts val="1200"/>
              <a:buFont typeface="Calibri"/>
              <a:buAutoNum type="arabicPeriod"/>
            </a:pPr>
            <a:r>
              <a:rPr lang="en-US" b="1"/>
              <a:t>Gestation</a:t>
            </a:r>
            <a:r>
              <a:rPr lang="en-US"/>
              <a:t>: Embryonic development </a:t>
            </a:r>
            <a:endParaRPr/>
          </a:p>
          <a:p>
            <a:pPr marL="514350" lvl="0" indent="-514350" algn="l" rtl="0">
              <a:spcBef>
                <a:spcPts val="0"/>
              </a:spcBef>
              <a:spcAft>
                <a:spcPts val="0"/>
              </a:spcAft>
              <a:buClr>
                <a:schemeClr val="dk1"/>
              </a:buClr>
              <a:buSzPts val="1200"/>
              <a:buFont typeface="Calibri"/>
              <a:buAutoNum type="arabicPeriod"/>
            </a:pPr>
            <a:r>
              <a:rPr lang="en-US" b="1"/>
              <a:t>Parturition</a:t>
            </a:r>
            <a:r>
              <a:rPr lang="en-US"/>
              <a:t>: Delivery of the baby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05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p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5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400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19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535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034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10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620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520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r>
              <a:rPr lang="en-US" b="1">
                <a:solidFill>
                  <a:srgbClr val="FFFF00"/>
                </a:solidFill>
              </a:rPr>
              <a:t>Foetal ejection reflex </a:t>
            </a:r>
            <a:r>
              <a:rPr lang="en-US"/>
              <a:t>triggers release of </a:t>
            </a:r>
            <a:r>
              <a:rPr lang="en-US" b="1">
                <a:solidFill>
                  <a:srgbClr val="FFFF00"/>
                </a:solidFill>
              </a:rPr>
              <a:t>oxytocin</a:t>
            </a:r>
            <a:r>
              <a:rPr lang="en-US"/>
              <a:t> from the </a:t>
            </a:r>
            <a:r>
              <a:rPr lang="en-US" b="1">
                <a:solidFill>
                  <a:srgbClr val="FFFF00"/>
                </a:solidFill>
              </a:rPr>
              <a:t>maternal pituitary</a:t>
            </a:r>
            <a:r>
              <a:rPr lang="en-US"/>
              <a:t>. </a:t>
            </a:r>
            <a:endParaRPr/>
          </a:p>
          <a:p>
            <a:pPr marL="0" lvl="0" indent="0" algn="just" rtl="0">
              <a:spcBef>
                <a:spcPts val="0"/>
              </a:spcBef>
              <a:spcAft>
                <a:spcPts val="0"/>
              </a:spcAft>
              <a:buNone/>
            </a:pPr>
            <a:r>
              <a:rPr lang="en-US"/>
              <a:t>Oxytocin acts on the </a:t>
            </a:r>
            <a:r>
              <a:rPr lang="en-US" b="1">
                <a:solidFill>
                  <a:srgbClr val="FFFF00"/>
                </a:solidFill>
              </a:rPr>
              <a:t>uterine muscle </a:t>
            </a:r>
            <a:r>
              <a:rPr lang="en-US"/>
              <a:t>and causes </a:t>
            </a:r>
            <a:r>
              <a:rPr lang="en-US" b="1">
                <a:solidFill>
                  <a:srgbClr val="FFFF00"/>
                </a:solidFill>
              </a:rPr>
              <a:t>stronger uterine contractions</a:t>
            </a:r>
            <a:r>
              <a:rPr lang="en-US"/>
              <a:t>, which in turn stimulates </a:t>
            </a:r>
            <a:r>
              <a:rPr lang="en-US" b="1">
                <a:solidFill>
                  <a:srgbClr val="FFFF00"/>
                </a:solidFill>
              </a:rPr>
              <a:t>further secretion of oxytocin</a:t>
            </a:r>
            <a:r>
              <a:rPr lang="en-US"/>
              <a:t>. </a:t>
            </a:r>
            <a:endParaRPr/>
          </a:p>
          <a:p>
            <a:pPr marL="0" lvl="0" indent="0" algn="just" rtl="0">
              <a:spcBef>
                <a:spcPts val="0"/>
              </a:spcBef>
              <a:spcAft>
                <a:spcPts val="0"/>
              </a:spcAft>
              <a:buNone/>
            </a:pPr>
            <a:r>
              <a:rPr lang="en-US"/>
              <a:t>The stimulatory reflex between the uterine contraction and oxytocin secretion continues resulting in stronger and stronger contractions. This leads to expulsion of the baby out of the uterus through the birth canal (parturition).</a:t>
            </a:r>
            <a:endParaRPr/>
          </a:p>
          <a:p>
            <a:pPr marL="0" lvl="0" indent="0" algn="l" rtl="0">
              <a:spcBef>
                <a:spcPts val="0"/>
              </a:spcBef>
              <a:spcAft>
                <a:spcPts val="0"/>
              </a:spcAft>
              <a:buNone/>
            </a:pPr>
            <a:endParaRPr/>
          </a:p>
        </p:txBody>
      </p:sp>
      <p:sp>
        <p:nvSpPr>
          <p:cNvPr id="852" name="Google Shape;852;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108934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83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Humans are </a:t>
            </a:r>
            <a:r>
              <a:rPr lang="en-US" b="1"/>
              <a:t>sexually reproducing</a:t>
            </a:r>
            <a:r>
              <a:rPr lang="en-US"/>
              <a:t> and </a:t>
            </a:r>
            <a:r>
              <a:rPr lang="en-US" b="1"/>
              <a:t>viviparous</a:t>
            </a:r>
            <a:r>
              <a:rPr lang="en-US"/>
              <a:t> (producing living young, not eggs). </a:t>
            </a:r>
            <a:endParaRPr/>
          </a:p>
          <a:p>
            <a:pPr marL="0" lvl="0" indent="0" algn="l" rtl="0">
              <a:spcBef>
                <a:spcPts val="0"/>
              </a:spcBef>
              <a:spcAft>
                <a:spcPts val="0"/>
              </a:spcAft>
              <a:buClr>
                <a:schemeClr val="dk1"/>
              </a:buClr>
              <a:buSzPts val="1200"/>
              <a:buFont typeface="Calibri"/>
              <a:buNone/>
            </a:pPr>
            <a:r>
              <a:rPr lang="en-US" b="1"/>
              <a:t>The reproductive events in humans </a:t>
            </a:r>
            <a:endParaRPr/>
          </a:p>
          <a:p>
            <a:pPr marL="514350" lvl="0" indent="-514350" algn="l" rtl="0">
              <a:spcBef>
                <a:spcPts val="0"/>
              </a:spcBef>
              <a:spcAft>
                <a:spcPts val="0"/>
              </a:spcAft>
              <a:buClr>
                <a:schemeClr val="dk1"/>
              </a:buClr>
              <a:buSzPts val="1200"/>
              <a:buFont typeface="Calibri"/>
              <a:buAutoNum type="arabicPeriod"/>
            </a:pPr>
            <a:r>
              <a:rPr lang="en-US" b="1"/>
              <a:t>Puberty</a:t>
            </a:r>
            <a:endParaRPr/>
          </a:p>
          <a:p>
            <a:pPr marL="514350" lvl="0" indent="-514350" algn="l" rtl="0">
              <a:spcBef>
                <a:spcPts val="0"/>
              </a:spcBef>
              <a:spcAft>
                <a:spcPts val="0"/>
              </a:spcAft>
              <a:buClr>
                <a:schemeClr val="dk1"/>
              </a:buClr>
              <a:buSzPts val="1200"/>
              <a:buFont typeface="Calibri"/>
              <a:buAutoNum type="arabicPeriod"/>
            </a:pPr>
            <a:r>
              <a:rPr lang="en-US" b="1"/>
              <a:t>Gametogenesis</a:t>
            </a:r>
            <a:r>
              <a:rPr lang="en-US"/>
              <a:t>: Formation of gametes i.e., sperms in males and ovum in females</a:t>
            </a:r>
            <a:endParaRPr/>
          </a:p>
          <a:p>
            <a:pPr marL="514350" lvl="0" indent="-514350" algn="l" rtl="0">
              <a:spcBef>
                <a:spcPts val="0"/>
              </a:spcBef>
              <a:spcAft>
                <a:spcPts val="0"/>
              </a:spcAft>
              <a:buClr>
                <a:schemeClr val="dk1"/>
              </a:buClr>
              <a:buSzPts val="1200"/>
              <a:buFont typeface="Calibri"/>
              <a:buAutoNum type="arabicPeriod"/>
            </a:pPr>
            <a:r>
              <a:rPr lang="en-US" b="1"/>
              <a:t>Insemination</a:t>
            </a:r>
            <a:r>
              <a:rPr lang="en-US"/>
              <a:t>: Transfer of sperms into the female genital tract</a:t>
            </a:r>
            <a:endParaRPr/>
          </a:p>
          <a:p>
            <a:pPr marL="514350" lvl="0" indent="-514350" algn="l" rtl="0">
              <a:spcBef>
                <a:spcPts val="0"/>
              </a:spcBef>
              <a:spcAft>
                <a:spcPts val="0"/>
              </a:spcAft>
              <a:buClr>
                <a:schemeClr val="dk1"/>
              </a:buClr>
              <a:buSzPts val="1200"/>
              <a:buFont typeface="Calibri"/>
              <a:buAutoNum type="arabicPeriod"/>
            </a:pPr>
            <a:r>
              <a:rPr lang="en-US" b="1"/>
              <a:t>Fertilisation</a:t>
            </a:r>
            <a:r>
              <a:rPr lang="en-US"/>
              <a:t>: Fusion of male and female gametes leading to formation of zygote. </a:t>
            </a:r>
            <a:endParaRPr/>
          </a:p>
          <a:p>
            <a:pPr marL="514350" lvl="0" indent="-514350" algn="l" rtl="0">
              <a:spcBef>
                <a:spcPts val="0"/>
              </a:spcBef>
              <a:spcAft>
                <a:spcPts val="0"/>
              </a:spcAft>
              <a:buClr>
                <a:schemeClr val="dk1"/>
              </a:buClr>
              <a:buSzPts val="1200"/>
              <a:buFont typeface="Calibri"/>
              <a:buAutoNum type="arabicPeriod"/>
            </a:pPr>
            <a:r>
              <a:rPr lang="en-US"/>
              <a:t>Formation and development of blastocyst and its attachment to the uterine wall (</a:t>
            </a:r>
            <a:r>
              <a:rPr lang="en-US" b="1"/>
              <a:t>implantation</a:t>
            </a:r>
            <a:r>
              <a:rPr lang="en-US"/>
              <a:t>).</a:t>
            </a:r>
            <a:endParaRPr/>
          </a:p>
          <a:p>
            <a:pPr marL="514350" lvl="0" indent="-514350" algn="l" rtl="0">
              <a:spcBef>
                <a:spcPts val="0"/>
              </a:spcBef>
              <a:spcAft>
                <a:spcPts val="0"/>
              </a:spcAft>
              <a:buClr>
                <a:schemeClr val="dk1"/>
              </a:buClr>
              <a:buSzPts val="1200"/>
              <a:buFont typeface="Calibri"/>
              <a:buAutoNum type="arabicPeriod"/>
            </a:pPr>
            <a:r>
              <a:rPr lang="en-US" b="1"/>
              <a:t>Gestation</a:t>
            </a:r>
            <a:r>
              <a:rPr lang="en-US"/>
              <a:t>: Embryonic development </a:t>
            </a:r>
            <a:endParaRPr/>
          </a:p>
          <a:p>
            <a:pPr marL="514350" lvl="0" indent="-514350" algn="l" rtl="0">
              <a:spcBef>
                <a:spcPts val="0"/>
              </a:spcBef>
              <a:spcAft>
                <a:spcPts val="0"/>
              </a:spcAft>
              <a:buClr>
                <a:schemeClr val="dk1"/>
              </a:buClr>
              <a:buSzPts val="1200"/>
              <a:buFont typeface="Calibri"/>
              <a:buAutoNum type="arabicPeriod"/>
            </a:pPr>
            <a:r>
              <a:rPr lang="en-US" b="1"/>
              <a:t>Parturition</a:t>
            </a:r>
            <a:r>
              <a:rPr lang="en-US"/>
              <a:t>: Delivery of the baby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43538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485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973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373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3315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843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563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884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7e7a35bbe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77e7a35bbe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06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7369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39" algn="just">
              <a:spcBef>
                <a:spcPts val="0"/>
              </a:spcBef>
              <a:buSzPts val="2800"/>
            </a:pPr>
            <a:r>
              <a:rPr lang="en-US" sz="1200" dirty="0"/>
              <a:t>Oogenesis is </a:t>
            </a:r>
            <a:r>
              <a:rPr lang="en-US" sz="1200" dirty="0">
                <a:solidFill>
                  <a:srgbClr val="FFFF00"/>
                </a:solidFill>
              </a:rPr>
              <a:t>initiated during the </a:t>
            </a:r>
            <a:r>
              <a:rPr lang="en-US" sz="1200" b="1" dirty="0">
                <a:solidFill>
                  <a:srgbClr val="FFFF00"/>
                </a:solidFill>
              </a:rPr>
              <a:t>embryonic development stage </a:t>
            </a:r>
            <a:endParaRPr lang="en-US" dirty="0"/>
          </a:p>
          <a:p>
            <a:pPr marL="285739" algn="just">
              <a:spcBef>
                <a:spcPts val="467"/>
              </a:spcBef>
              <a:buSzPts val="2800"/>
            </a:pPr>
            <a:r>
              <a:rPr lang="en-US" sz="1200" dirty="0"/>
              <a:t>Millions of </a:t>
            </a:r>
            <a:r>
              <a:rPr lang="en-US" sz="1200" dirty="0">
                <a:solidFill>
                  <a:srgbClr val="FFFF00"/>
                </a:solidFill>
              </a:rPr>
              <a:t>gamete mother cells (</a:t>
            </a:r>
            <a:r>
              <a:rPr lang="en-US" sz="1200" b="1" dirty="0">
                <a:solidFill>
                  <a:srgbClr val="FFFF00"/>
                </a:solidFill>
              </a:rPr>
              <a:t>oogonia) are formed within each fetal ovary; no more oogonia </a:t>
            </a:r>
            <a:r>
              <a:rPr lang="en-US" sz="1200" dirty="0">
                <a:solidFill>
                  <a:srgbClr val="FFFF00"/>
                </a:solidFill>
              </a:rPr>
              <a:t>are formed and added after birth. </a:t>
            </a:r>
            <a:endParaRPr lang="en-US" dirty="0"/>
          </a:p>
          <a:p>
            <a:pPr marL="285739" algn="just">
              <a:spcBef>
                <a:spcPts val="467"/>
              </a:spcBef>
              <a:buSzPts val="2800"/>
            </a:pPr>
            <a:r>
              <a:rPr lang="en-US" sz="1200" dirty="0"/>
              <a:t>Oogonia </a:t>
            </a:r>
            <a:r>
              <a:rPr lang="en-US" sz="1200" dirty="0">
                <a:solidFill>
                  <a:srgbClr val="FFFF00"/>
                </a:solidFill>
              </a:rPr>
              <a:t>start </a:t>
            </a:r>
            <a:r>
              <a:rPr lang="en-US" sz="1200" b="1" dirty="0">
                <a:solidFill>
                  <a:srgbClr val="FFFF00"/>
                </a:solidFill>
              </a:rPr>
              <a:t>meiotic division </a:t>
            </a:r>
            <a:r>
              <a:rPr lang="en-US" sz="1200" dirty="0"/>
              <a:t>and </a:t>
            </a:r>
            <a:r>
              <a:rPr lang="en-US" sz="1200" dirty="0">
                <a:solidFill>
                  <a:srgbClr val="FFFF00"/>
                </a:solidFill>
              </a:rPr>
              <a:t>get temporarily arrested at </a:t>
            </a:r>
            <a:r>
              <a:rPr lang="en-US" sz="1200" b="1" dirty="0">
                <a:solidFill>
                  <a:srgbClr val="FFFF00"/>
                </a:solidFill>
              </a:rPr>
              <a:t>prophase-I </a:t>
            </a:r>
            <a:r>
              <a:rPr lang="en-US" sz="1200" dirty="0">
                <a:solidFill>
                  <a:srgbClr val="FFFF00"/>
                </a:solidFill>
              </a:rPr>
              <a:t>of the </a:t>
            </a:r>
            <a:r>
              <a:rPr lang="en-US" sz="1200" b="1" dirty="0">
                <a:solidFill>
                  <a:srgbClr val="FFFF00"/>
                </a:solidFill>
              </a:rPr>
              <a:t>meiotic division </a:t>
            </a:r>
            <a:r>
              <a:rPr lang="en-US" sz="1200" dirty="0"/>
              <a:t>and are called </a:t>
            </a:r>
            <a:r>
              <a:rPr lang="en-US" sz="1200" b="1" dirty="0">
                <a:solidFill>
                  <a:srgbClr val="FFFF00"/>
                </a:solidFill>
              </a:rPr>
              <a:t>primary oocytes. </a:t>
            </a:r>
            <a:endParaRPr lang="en-US" dirty="0"/>
          </a:p>
          <a:p>
            <a:pPr marL="285739" algn="just">
              <a:spcBef>
                <a:spcPts val="467"/>
              </a:spcBef>
              <a:buClr>
                <a:srgbClr val="FFFF00"/>
              </a:buClr>
              <a:buSzPts val="2800"/>
            </a:pPr>
            <a:r>
              <a:rPr lang="en-US" sz="1200" b="1" dirty="0">
                <a:solidFill>
                  <a:srgbClr val="FFFF00"/>
                </a:solidFill>
              </a:rPr>
              <a:t>Each primary oocyte then gets surrounded by a </a:t>
            </a:r>
            <a:r>
              <a:rPr lang="en-US" sz="1200" dirty="0"/>
              <a:t>layer of </a:t>
            </a:r>
            <a:r>
              <a:rPr lang="en-US" sz="1200" b="1" dirty="0">
                <a:solidFill>
                  <a:srgbClr val="FFFF00"/>
                </a:solidFill>
              </a:rPr>
              <a:t>granulosa cells </a:t>
            </a:r>
            <a:r>
              <a:rPr lang="en-US" sz="1200" dirty="0"/>
              <a:t>and then called the </a:t>
            </a:r>
            <a:r>
              <a:rPr lang="en-US" sz="1200" b="1" dirty="0">
                <a:solidFill>
                  <a:srgbClr val="FFFF00"/>
                </a:solidFill>
              </a:rPr>
              <a:t>primary follicle.</a:t>
            </a:r>
            <a:endParaRPr lang="en-US" dirty="0"/>
          </a:p>
          <a:p>
            <a:pPr marL="285739" algn="just">
              <a:spcBef>
                <a:spcPts val="0"/>
              </a:spcBef>
              <a:buSzPts val="3200"/>
            </a:pPr>
            <a:r>
              <a:rPr lang="en-US" dirty="0"/>
              <a:t>A large number of these follicles degenerate during the phase from birth to puberty. </a:t>
            </a:r>
          </a:p>
          <a:p>
            <a:pPr marL="285739" algn="just">
              <a:spcBef>
                <a:spcPts val="533"/>
              </a:spcBef>
              <a:buSzPts val="3200"/>
            </a:pPr>
            <a:r>
              <a:rPr lang="en-US" dirty="0"/>
              <a:t>At puberty only</a:t>
            </a:r>
            <a:r>
              <a:rPr lang="en-US" b="1" dirty="0"/>
              <a:t> </a:t>
            </a:r>
            <a:r>
              <a:rPr lang="en-US" b="1" dirty="0">
                <a:solidFill>
                  <a:srgbClr val="FFFF00"/>
                </a:solidFill>
              </a:rPr>
              <a:t>60,000-80,000 primary follicles</a:t>
            </a:r>
            <a:r>
              <a:rPr lang="en-US" b="1" dirty="0"/>
              <a:t> </a:t>
            </a:r>
            <a:r>
              <a:rPr lang="en-US" dirty="0"/>
              <a:t>are left in each ovary. </a:t>
            </a:r>
          </a:p>
          <a:p>
            <a:pPr marL="285739" algn="just">
              <a:spcBef>
                <a:spcPts val="533"/>
              </a:spcBef>
              <a:buSzPts val="3200"/>
            </a:pPr>
            <a:r>
              <a:rPr lang="en-US" dirty="0"/>
              <a:t>The primary follicles get surrounded by more layers of granulosa cells and a new theca and called </a:t>
            </a:r>
            <a:r>
              <a:rPr lang="en-US" b="1" dirty="0">
                <a:solidFill>
                  <a:srgbClr val="FFFF00"/>
                </a:solidFill>
              </a:rPr>
              <a:t>secondary follicles</a:t>
            </a:r>
            <a:r>
              <a:rPr lang="en-US" b="1" dirty="0"/>
              <a:t>.</a:t>
            </a:r>
          </a:p>
          <a:p>
            <a:pPr marL="285739" algn="just">
              <a:spcBef>
                <a:spcPts val="533"/>
              </a:spcBef>
              <a:buSzPts val="3200"/>
            </a:pPr>
            <a:endParaRPr lang="en-US" b="1" dirty="0"/>
          </a:p>
          <a:p>
            <a:pPr marL="285739" algn="just">
              <a:spcBef>
                <a:spcPts val="0"/>
              </a:spcBef>
              <a:buSzPts val="2800"/>
            </a:pPr>
            <a:r>
              <a:rPr lang="en-US" sz="2333" dirty="0"/>
              <a:t>The </a:t>
            </a:r>
            <a:r>
              <a:rPr lang="en-US" sz="2333" b="1" dirty="0">
                <a:solidFill>
                  <a:srgbClr val="FFFF00"/>
                </a:solidFill>
              </a:rPr>
              <a:t>secondary follicle </a:t>
            </a:r>
            <a:r>
              <a:rPr lang="en-US" sz="2333" dirty="0">
                <a:solidFill>
                  <a:srgbClr val="FFFF00"/>
                </a:solidFill>
              </a:rPr>
              <a:t>soon transforms into a </a:t>
            </a:r>
            <a:r>
              <a:rPr lang="en-US" sz="2333" b="1" dirty="0">
                <a:solidFill>
                  <a:srgbClr val="FFFF00"/>
                </a:solidFill>
              </a:rPr>
              <a:t>tertiary follicle </a:t>
            </a:r>
            <a:r>
              <a:rPr lang="en-US" sz="2333" dirty="0"/>
              <a:t>which is </a:t>
            </a:r>
            <a:r>
              <a:rPr lang="en-US" sz="2333" dirty="0" err="1"/>
              <a:t>characterised</a:t>
            </a:r>
            <a:r>
              <a:rPr lang="en-US" sz="2333" dirty="0"/>
              <a:t> by a </a:t>
            </a:r>
            <a:r>
              <a:rPr lang="en-US" sz="2333" b="1" dirty="0">
                <a:solidFill>
                  <a:srgbClr val="FFFF00"/>
                </a:solidFill>
              </a:rPr>
              <a:t>fluid filled cavity</a:t>
            </a:r>
            <a:r>
              <a:rPr lang="en-US" sz="2333" dirty="0">
                <a:solidFill>
                  <a:srgbClr val="FFFF00"/>
                </a:solidFill>
              </a:rPr>
              <a:t> called </a:t>
            </a:r>
            <a:r>
              <a:rPr lang="en-US" sz="2333" b="1" dirty="0">
                <a:solidFill>
                  <a:srgbClr val="FFFF00"/>
                </a:solidFill>
              </a:rPr>
              <a:t>antrum</a:t>
            </a:r>
            <a:r>
              <a:rPr lang="en-US" sz="2333" dirty="0">
                <a:solidFill>
                  <a:srgbClr val="FFFF00"/>
                </a:solidFill>
              </a:rPr>
              <a:t>. </a:t>
            </a:r>
            <a:endParaRPr lang="en-US" dirty="0"/>
          </a:p>
          <a:p>
            <a:pPr marL="285739" algn="just">
              <a:spcBef>
                <a:spcPts val="467"/>
              </a:spcBef>
              <a:buSzPts val="2800"/>
            </a:pPr>
            <a:r>
              <a:rPr lang="en-US" sz="2333" dirty="0"/>
              <a:t>The </a:t>
            </a:r>
            <a:r>
              <a:rPr lang="en-US" sz="2333" b="1" dirty="0">
                <a:solidFill>
                  <a:srgbClr val="FFFF00"/>
                </a:solidFill>
              </a:rPr>
              <a:t>theca layer (tertiary follicle)</a:t>
            </a:r>
            <a:r>
              <a:rPr lang="en-US" sz="2333" b="1" dirty="0"/>
              <a:t> </a:t>
            </a:r>
            <a:r>
              <a:rPr lang="en-US" sz="2333" dirty="0"/>
              <a:t>is </a:t>
            </a:r>
            <a:r>
              <a:rPr lang="en-US" sz="2333" dirty="0" err="1"/>
              <a:t>organised</a:t>
            </a:r>
            <a:r>
              <a:rPr lang="en-US" sz="2333" dirty="0"/>
              <a:t> into </a:t>
            </a:r>
            <a:endParaRPr lang="en-US" dirty="0"/>
          </a:p>
          <a:p>
            <a:pPr marL="619100" lvl="1" indent="-238115" algn="just">
              <a:spcBef>
                <a:spcPts val="467"/>
              </a:spcBef>
              <a:buSzPts val="2400"/>
            </a:pPr>
            <a:r>
              <a:rPr lang="en-US" sz="2000" dirty="0"/>
              <a:t>an inner </a:t>
            </a:r>
            <a:r>
              <a:rPr lang="en-US" b="1" dirty="0">
                <a:solidFill>
                  <a:srgbClr val="FFFF00"/>
                </a:solidFill>
              </a:rPr>
              <a:t>theca interna</a:t>
            </a:r>
            <a:r>
              <a:rPr lang="en-US" sz="2000" b="1" dirty="0">
                <a:solidFill>
                  <a:srgbClr val="FFFF00"/>
                </a:solidFill>
              </a:rPr>
              <a:t> </a:t>
            </a:r>
            <a:r>
              <a:rPr lang="en-US" sz="2000" dirty="0"/>
              <a:t>and </a:t>
            </a:r>
            <a:endParaRPr lang="en-US" dirty="0"/>
          </a:p>
          <a:p>
            <a:pPr marL="619100" lvl="1" indent="-238115" algn="just">
              <a:spcBef>
                <a:spcPts val="467"/>
              </a:spcBef>
              <a:buSzPts val="2400"/>
            </a:pPr>
            <a:r>
              <a:rPr lang="en-US" sz="2000" dirty="0"/>
              <a:t>an outer </a:t>
            </a:r>
            <a:r>
              <a:rPr lang="en-US" b="1" dirty="0">
                <a:solidFill>
                  <a:srgbClr val="FFFF00"/>
                </a:solidFill>
              </a:rPr>
              <a:t>theca externa</a:t>
            </a:r>
            <a:r>
              <a:rPr lang="en-US" sz="2000" dirty="0"/>
              <a:t>. </a:t>
            </a:r>
            <a:endParaRPr lang="en-US" dirty="0"/>
          </a:p>
          <a:p>
            <a:pPr marL="285739" algn="just">
              <a:spcBef>
                <a:spcPts val="467"/>
              </a:spcBef>
              <a:buSzPts val="2800"/>
            </a:pPr>
            <a:r>
              <a:rPr lang="en-US" sz="2333" dirty="0"/>
              <a:t>The </a:t>
            </a:r>
            <a:r>
              <a:rPr lang="en-US" sz="2333" dirty="0">
                <a:solidFill>
                  <a:srgbClr val="FFFF00"/>
                </a:solidFill>
              </a:rPr>
              <a:t>primary oocyte within the tertiary follicle grows in size</a:t>
            </a:r>
            <a:r>
              <a:rPr lang="en-US" sz="2333" dirty="0"/>
              <a:t> and </a:t>
            </a:r>
            <a:r>
              <a:rPr lang="en-US" sz="2333" dirty="0">
                <a:solidFill>
                  <a:srgbClr val="FFFF00"/>
                </a:solidFill>
              </a:rPr>
              <a:t>completes its first meiotic division </a:t>
            </a:r>
            <a:r>
              <a:rPr lang="en-US" sz="2333" dirty="0"/>
              <a:t>resulting in the formation of a large haploid </a:t>
            </a:r>
            <a:r>
              <a:rPr lang="en-US" sz="2333" b="1" dirty="0">
                <a:solidFill>
                  <a:srgbClr val="FFFF00"/>
                </a:solidFill>
              </a:rPr>
              <a:t>secondary oocyte </a:t>
            </a:r>
            <a:r>
              <a:rPr lang="en-US" sz="2333" dirty="0"/>
              <a:t>and a tiny </a:t>
            </a:r>
            <a:r>
              <a:rPr lang="en-US" sz="2333" b="1" dirty="0">
                <a:solidFill>
                  <a:srgbClr val="FFFF00"/>
                </a:solidFill>
              </a:rPr>
              <a:t>first polar body</a:t>
            </a:r>
            <a:r>
              <a:rPr lang="en-US" sz="2333" b="1" dirty="0"/>
              <a:t>. </a:t>
            </a:r>
          </a:p>
          <a:p>
            <a:pPr marL="285739" algn="just">
              <a:spcBef>
                <a:spcPts val="0"/>
              </a:spcBef>
              <a:buSzPts val="2800"/>
            </a:pPr>
            <a:r>
              <a:rPr lang="en-US" sz="1200" dirty="0"/>
              <a:t>Entry of sperm into the cytoplasm of the ovum through the zona pellucida and the plasma membrane induces the </a:t>
            </a:r>
            <a:r>
              <a:rPr lang="en-US" sz="1200" b="1" dirty="0">
                <a:solidFill>
                  <a:srgbClr val="FFFF00"/>
                </a:solidFill>
              </a:rPr>
              <a:t>completion of the metaphase II of the secondary oocyte. </a:t>
            </a:r>
            <a:endParaRPr lang="en-US" dirty="0"/>
          </a:p>
          <a:p>
            <a:pPr marL="285739" algn="just">
              <a:spcBef>
                <a:spcPts val="467"/>
              </a:spcBef>
              <a:buSzPts val="2800"/>
            </a:pPr>
            <a:r>
              <a:rPr lang="en-US" sz="1200" dirty="0"/>
              <a:t>The second meiotic division results in the formation of a </a:t>
            </a:r>
            <a:r>
              <a:rPr lang="en-US" sz="1200" b="1" dirty="0">
                <a:solidFill>
                  <a:srgbClr val="FFFF00"/>
                </a:solidFill>
              </a:rPr>
              <a:t>second polar body </a:t>
            </a:r>
            <a:r>
              <a:rPr lang="en-US" sz="1200" dirty="0"/>
              <a:t>and </a:t>
            </a:r>
            <a:r>
              <a:rPr lang="en-US" sz="1200" b="1" dirty="0">
                <a:solidFill>
                  <a:srgbClr val="FFFF00"/>
                </a:solidFill>
              </a:rPr>
              <a:t>a haploid ovum (ootid). </a:t>
            </a:r>
            <a:endParaRPr lang="en-US" dirty="0"/>
          </a:p>
          <a:p>
            <a:pPr marL="285739" algn="just">
              <a:spcBef>
                <a:spcPts val="467"/>
              </a:spcBef>
              <a:buSzPts val="2800"/>
            </a:pPr>
            <a:r>
              <a:rPr lang="en-US" sz="1200" b="1" dirty="0"/>
              <a:t>Later, haploid ootid will develop into </a:t>
            </a:r>
            <a:r>
              <a:rPr lang="en-US" sz="1200" b="1" dirty="0">
                <a:solidFill>
                  <a:srgbClr val="FFFF00"/>
                </a:solidFill>
              </a:rPr>
              <a:t>ovum</a:t>
            </a:r>
            <a:endParaRPr lang="en-US" dirty="0"/>
          </a:p>
          <a:p>
            <a:pPr marL="285739" algn="just">
              <a:spcBef>
                <a:spcPts val="0"/>
              </a:spcBef>
              <a:buSzPts val="3600"/>
            </a:pPr>
            <a:r>
              <a:rPr lang="en-US" sz="1200" dirty="0"/>
              <a:t>The tertiary follicle further changes into the </a:t>
            </a:r>
            <a:r>
              <a:rPr lang="en-US" sz="1200" b="1" dirty="0">
                <a:solidFill>
                  <a:srgbClr val="FFFF00"/>
                </a:solidFill>
              </a:rPr>
              <a:t>mature follicle </a:t>
            </a:r>
            <a:r>
              <a:rPr lang="en-US" sz="1200" dirty="0">
                <a:solidFill>
                  <a:srgbClr val="FFFF00"/>
                </a:solidFill>
              </a:rPr>
              <a:t>or</a:t>
            </a:r>
            <a:r>
              <a:rPr lang="en-US" sz="1200" dirty="0"/>
              <a:t> </a:t>
            </a:r>
            <a:r>
              <a:rPr lang="en-US" sz="1200" b="1" dirty="0">
                <a:solidFill>
                  <a:srgbClr val="FFFF00"/>
                </a:solidFill>
              </a:rPr>
              <a:t>Graafian follicle</a:t>
            </a:r>
            <a:r>
              <a:rPr lang="en-US" sz="1200" b="1" dirty="0"/>
              <a:t>.</a:t>
            </a:r>
            <a:endParaRPr lang="en-US" dirty="0"/>
          </a:p>
          <a:p>
            <a:pPr marL="285739" algn="just">
              <a:spcBef>
                <a:spcPts val="600"/>
              </a:spcBef>
              <a:buSzPts val="3600"/>
            </a:pPr>
            <a:r>
              <a:rPr lang="en-US" sz="1200" dirty="0"/>
              <a:t>The </a:t>
            </a:r>
            <a:r>
              <a:rPr lang="en-US" sz="1200" dirty="0">
                <a:solidFill>
                  <a:srgbClr val="FFFF00"/>
                </a:solidFill>
              </a:rPr>
              <a:t>secondary oocyte forms a new membrane</a:t>
            </a:r>
            <a:r>
              <a:rPr lang="en-US" sz="1200" dirty="0"/>
              <a:t> called </a:t>
            </a:r>
            <a:r>
              <a:rPr lang="en-US" sz="1200" b="1" dirty="0">
                <a:solidFill>
                  <a:srgbClr val="FFFF00"/>
                </a:solidFill>
              </a:rPr>
              <a:t>zona pellucida </a:t>
            </a:r>
            <a:r>
              <a:rPr lang="en-US" sz="1200" dirty="0"/>
              <a:t>surrounding it. </a:t>
            </a:r>
            <a:endParaRPr lang="en-US" dirty="0"/>
          </a:p>
          <a:p>
            <a:pPr marL="285739" algn="just">
              <a:spcBef>
                <a:spcPts val="600"/>
              </a:spcBef>
              <a:buSzPts val="3600"/>
            </a:pPr>
            <a:r>
              <a:rPr lang="en-US" sz="1200" dirty="0"/>
              <a:t>The </a:t>
            </a:r>
            <a:r>
              <a:rPr lang="en-US" sz="1200" dirty="0">
                <a:solidFill>
                  <a:srgbClr val="FFFF00"/>
                </a:solidFill>
              </a:rPr>
              <a:t>Graafian follicle</a:t>
            </a:r>
            <a:r>
              <a:rPr lang="en-US" sz="1200" b="1" dirty="0">
                <a:solidFill>
                  <a:srgbClr val="FFFF00"/>
                </a:solidFill>
              </a:rPr>
              <a:t> ruptures </a:t>
            </a:r>
            <a:r>
              <a:rPr lang="en-US" sz="1200" dirty="0"/>
              <a:t>to </a:t>
            </a:r>
            <a:r>
              <a:rPr lang="en-US" sz="1200" dirty="0">
                <a:solidFill>
                  <a:srgbClr val="FFFF00"/>
                </a:solidFill>
              </a:rPr>
              <a:t>release the secondary oocyte (ovum) </a:t>
            </a:r>
            <a:r>
              <a:rPr lang="en-US" sz="1200" dirty="0"/>
              <a:t>from the ovary by the process called </a:t>
            </a:r>
            <a:r>
              <a:rPr lang="en-US" sz="1200" b="1" dirty="0">
                <a:solidFill>
                  <a:srgbClr val="FFFF00"/>
                </a:solidFill>
              </a:rPr>
              <a:t>ovulation. </a:t>
            </a:r>
          </a:p>
          <a:p>
            <a:pPr marL="285739" algn="just">
              <a:spcBef>
                <a:spcPts val="600"/>
              </a:spcBef>
              <a:buSzPts val="3600"/>
            </a:pPr>
            <a:endParaRPr lang="en-US" sz="1200" b="1" dirty="0">
              <a:solidFill>
                <a:srgbClr val="FFFF00"/>
              </a:solidFill>
            </a:endParaRPr>
          </a:p>
          <a:p>
            <a:pPr marL="285739" algn="just">
              <a:spcBef>
                <a:spcPts val="0"/>
              </a:spcBef>
              <a:buSzPts val="3600"/>
            </a:pPr>
            <a:r>
              <a:rPr lang="en-US" sz="1200" dirty="0"/>
              <a:t>The tertiary follicle further changes into the </a:t>
            </a:r>
            <a:r>
              <a:rPr lang="en-US" sz="1200" b="1" dirty="0">
                <a:solidFill>
                  <a:srgbClr val="FFFF00"/>
                </a:solidFill>
              </a:rPr>
              <a:t>mature follicle </a:t>
            </a:r>
            <a:r>
              <a:rPr lang="en-US" sz="1200" dirty="0">
                <a:solidFill>
                  <a:srgbClr val="FFFF00"/>
                </a:solidFill>
              </a:rPr>
              <a:t>or</a:t>
            </a:r>
            <a:r>
              <a:rPr lang="en-US" sz="1200" dirty="0"/>
              <a:t> </a:t>
            </a:r>
            <a:r>
              <a:rPr lang="en-US" sz="1200" b="1" dirty="0">
                <a:solidFill>
                  <a:srgbClr val="FFFF00"/>
                </a:solidFill>
              </a:rPr>
              <a:t>Graafian follicle</a:t>
            </a:r>
            <a:r>
              <a:rPr lang="en-US" sz="1200" b="1" dirty="0"/>
              <a:t>.</a:t>
            </a:r>
            <a:endParaRPr lang="en-US" dirty="0"/>
          </a:p>
          <a:p>
            <a:pPr marL="285739" algn="just">
              <a:spcBef>
                <a:spcPts val="600"/>
              </a:spcBef>
              <a:buSzPts val="3600"/>
            </a:pPr>
            <a:r>
              <a:rPr lang="en-US" sz="1200" dirty="0"/>
              <a:t>The </a:t>
            </a:r>
            <a:r>
              <a:rPr lang="en-US" sz="1200" dirty="0">
                <a:solidFill>
                  <a:srgbClr val="FFFF00"/>
                </a:solidFill>
              </a:rPr>
              <a:t>secondary oocyte forms a new membrane</a:t>
            </a:r>
            <a:r>
              <a:rPr lang="en-US" sz="1200" dirty="0"/>
              <a:t> called </a:t>
            </a:r>
            <a:r>
              <a:rPr lang="en-US" sz="1200" b="1" dirty="0">
                <a:solidFill>
                  <a:srgbClr val="FFFF00"/>
                </a:solidFill>
              </a:rPr>
              <a:t>zona pellucida </a:t>
            </a:r>
            <a:r>
              <a:rPr lang="en-US" sz="1200" dirty="0"/>
              <a:t>surrounding it. </a:t>
            </a:r>
            <a:endParaRPr lang="en-US" dirty="0"/>
          </a:p>
          <a:p>
            <a:pPr marL="285739" algn="just">
              <a:spcBef>
                <a:spcPts val="600"/>
              </a:spcBef>
              <a:buSzPts val="3600"/>
            </a:pPr>
            <a:r>
              <a:rPr lang="en-US" sz="1200" dirty="0"/>
              <a:t>The </a:t>
            </a:r>
            <a:r>
              <a:rPr lang="en-US" sz="1200" dirty="0">
                <a:solidFill>
                  <a:srgbClr val="FFFF00"/>
                </a:solidFill>
              </a:rPr>
              <a:t>Graafian follicle</a:t>
            </a:r>
            <a:r>
              <a:rPr lang="en-US" sz="1200" b="1" dirty="0">
                <a:solidFill>
                  <a:srgbClr val="FFFF00"/>
                </a:solidFill>
              </a:rPr>
              <a:t> ruptures </a:t>
            </a:r>
            <a:r>
              <a:rPr lang="en-US" sz="1200" dirty="0"/>
              <a:t>to </a:t>
            </a:r>
            <a:r>
              <a:rPr lang="en-US" sz="1200" dirty="0">
                <a:solidFill>
                  <a:srgbClr val="FFFF00"/>
                </a:solidFill>
              </a:rPr>
              <a:t>release the secondary oocyte (ovum) </a:t>
            </a:r>
            <a:r>
              <a:rPr lang="en-US" sz="1200" dirty="0"/>
              <a:t>from the ovary by the process called </a:t>
            </a:r>
            <a:r>
              <a:rPr lang="en-US" sz="1200" b="1" dirty="0">
                <a:solidFill>
                  <a:srgbClr val="FFFF00"/>
                </a:solidFill>
              </a:rPr>
              <a:t>ovulation. </a:t>
            </a:r>
            <a:endParaRPr lang="en-US" dirty="0">
              <a:solidFill>
                <a:srgbClr val="FFFF00"/>
              </a:solidFill>
            </a:endParaRPr>
          </a:p>
          <a:p>
            <a:pPr marL="285739" algn="just">
              <a:spcBef>
                <a:spcPts val="600"/>
              </a:spcBef>
              <a:buSzPts val="3600"/>
            </a:pPr>
            <a:endParaRPr lang="en-US" dirty="0">
              <a:solidFill>
                <a:srgbClr val="FFFF00"/>
              </a:solidFill>
            </a:endParaRPr>
          </a:p>
          <a:p>
            <a:pPr marL="285739" algn="just">
              <a:spcBef>
                <a:spcPts val="467"/>
              </a:spcBef>
              <a:buSzPts val="2800"/>
            </a:pPr>
            <a:endParaRPr lang="en-US" dirty="0"/>
          </a:p>
          <a:p>
            <a:pPr marL="285739" algn="just">
              <a:spcBef>
                <a:spcPts val="533"/>
              </a:spcBef>
              <a:buSzPts val="3200"/>
            </a:pPr>
            <a:endParaRPr lang="en-US" dirty="0"/>
          </a:p>
          <a:p>
            <a:pPr marL="0" lvl="0" indent="0" algn="l" rtl="0">
              <a:spcBef>
                <a:spcPts val="0"/>
              </a:spcBef>
              <a:spcAft>
                <a:spcPts val="0"/>
              </a:spcAft>
              <a:buNone/>
            </a:pPr>
            <a:endParaRPr dirty="0"/>
          </a:p>
        </p:txBody>
      </p:sp>
      <p:sp>
        <p:nvSpPr>
          <p:cNvPr id="506" name="Google Shape;506;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2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57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Humans are </a:t>
            </a:r>
            <a:r>
              <a:rPr lang="en-US" b="1"/>
              <a:t>sexually reproducing</a:t>
            </a:r>
            <a:r>
              <a:rPr lang="en-US"/>
              <a:t> and </a:t>
            </a:r>
            <a:r>
              <a:rPr lang="en-US" b="1"/>
              <a:t>viviparous</a:t>
            </a:r>
            <a:r>
              <a:rPr lang="en-US"/>
              <a:t> (producing living young, not eggs). </a:t>
            </a:r>
            <a:endParaRPr/>
          </a:p>
          <a:p>
            <a:pPr marL="0" lvl="0" indent="0" algn="l" rtl="0">
              <a:spcBef>
                <a:spcPts val="0"/>
              </a:spcBef>
              <a:spcAft>
                <a:spcPts val="0"/>
              </a:spcAft>
              <a:buClr>
                <a:schemeClr val="dk1"/>
              </a:buClr>
              <a:buSzPts val="1200"/>
              <a:buFont typeface="Calibri"/>
              <a:buNone/>
            </a:pPr>
            <a:r>
              <a:rPr lang="en-US" b="1"/>
              <a:t>The reproductive events in humans </a:t>
            </a:r>
            <a:endParaRPr/>
          </a:p>
          <a:p>
            <a:pPr marL="514350" lvl="0" indent="-514350" algn="l" rtl="0">
              <a:spcBef>
                <a:spcPts val="0"/>
              </a:spcBef>
              <a:spcAft>
                <a:spcPts val="0"/>
              </a:spcAft>
              <a:buClr>
                <a:schemeClr val="dk1"/>
              </a:buClr>
              <a:buSzPts val="1200"/>
              <a:buFont typeface="Calibri"/>
              <a:buAutoNum type="arabicPeriod"/>
            </a:pPr>
            <a:r>
              <a:rPr lang="en-US" b="1"/>
              <a:t>Puberty</a:t>
            </a:r>
            <a:endParaRPr/>
          </a:p>
          <a:p>
            <a:pPr marL="514350" lvl="0" indent="-514350" algn="l" rtl="0">
              <a:spcBef>
                <a:spcPts val="0"/>
              </a:spcBef>
              <a:spcAft>
                <a:spcPts val="0"/>
              </a:spcAft>
              <a:buClr>
                <a:schemeClr val="dk1"/>
              </a:buClr>
              <a:buSzPts val="1200"/>
              <a:buFont typeface="Calibri"/>
              <a:buAutoNum type="arabicPeriod"/>
            </a:pPr>
            <a:r>
              <a:rPr lang="en-US" b="1"/>
              <a:t>Gametogenesis</a:t>
            </a:r>
            <a:r>
              <a:rPr lang="en-US"/>
              <a:t>: Formation of gametes i.e., sperms in males and ovum in females</a:t>
            </a:r>
            <a:endParaRPr/>
          </a:p>
          <a:p>
            <a:pPr marL="514350" lvl="0" indent="-514350" algn="l" rtl="0">
              <a:spcBef>
                <a:spcPts val="0"/>
              </a:spcBef>
              <a:spcAft>
                <a:spcPts val="0"/>
              </a:spcAft>
              <a:buClr>
                <a:schemeClr val="dk1"/>
              </a:buClr>
              <a:buSzPts val="1200"/>
              <a:buFont typeface="Calibri"/>
              <a:buAutoNum type="arabicPeriod"/>
            </a:pPr>
            <a:r>
              <a:rPr lang="en-US" b="1"/>
              <a:t>Insemination</a:t>
            </a:r>
            <a:r>
              <a:rPr lang="en-US"/>
              <a:t>: Transfer of sperms into the female genital tract</a:t>
            </a:r>
            <a:endParaRPr/>
          </a:p>
          <a:p>
            <a:pPr marL="514350" lvl="0" indent="-514350" algn="l" rtl="0">
              <a:spcBef>
                <a:spcPts val="0"/>
              </a:spcBef>
              <a:spcAft>
                <a:spcPts val="0"/>
              </a:spcAft>
              <a:buClr>
                <a:schemeClr val="dk1"/>
              </a:buClr>
              <a:buSzPts val="1200"/>
              <a:buFont typeface="Calibri"/>
              <a:buAutoNum type="arabicPeriod"/>
            </a:pPr>
            <a:r>
              <a:rPr lang="en-US" b="1"/>
              <a:t>Fertilisation</a:t>
            </a:r>
            <a:r>
              <a:rPr lang="en-US"/>
              <a:t>: Fusion of male and female gametes leading to formation of zygote. </a:t>
            </a:r>
            <a:endParaRPr/>
          </a:p>
          <a:p>
            <a:pPr marL="514350" lvl="0" indent="-514350" algn="l" rtl="0">
              <a:spcBef>
                <a:spcPts val="0"/>
              </a:spcBef>
              <a:spcAft>
                <a:spcPts val="0"/>
              </a:spcAft>
              <a:buClr>
                <a:schemeClr val="dk1"/>
              </a:buClr>
              <a:buSzPts val="1200"/>
              <a:buFont typeface="Calibri"/>
              <a:buAutoNum type="arabicPeriod"/>
            </a:pPr>
            <a:r>
              <a:rPr lang="en-US"/>
              <a:t>Formation and development of blastocyst and its attachment to the uterine wall (</a:t>
            </a:r>
            <a:r>
              <a:rPr lang="en-US" b="1"/>
              <a:t>implantation</a:t>
            </a:r>
            <a:r>
              <a:rPr lang="en-US"/>
              <a:t>).</a:t>
            </a:r>
            <a:endParaRPr/>
          </a:p>
          <a:p>
            <a:pPr marL="514350" lvl="0" indent="-514350" algn="l" rtl="0">
              <a:spcBef>
                <a:spcPts val="0"/>
              </a:spcBef>
              <a:spcAft>
                <a:spcPts val="0"/>
              </a:spcAft>
              <a:buClr>
                <a:schemeClr val="dk1"/>
              </a:buClr>
              <a:buSzPts val="1200"/>
              <a:buFont typeface="Calibri"/>
              <a:buAutoNum type="arabicPeriod"/>
            </a:pPr>
            <a:r>
              <a:rPr lang="en-US" b="1"/>
              <a:t>Gestation</a:t>
            </a:r>
            <a:r>
              <a:rPr lang="en-US"/>
              <a:t>: Embryonic development </a:t>
            </a:r>
            <a:endParaRPr/>
          </a:p>
          <a:p>
            <a:pPr marL="514350" lvl="0" indent="-514350" algn="l" rtl="0">
              <a:spcBef>
                <a:spcPts val="0"/>
              </a:spcBef>
              <a:spcAft>
                <a:spcPts val="0"/>
              </a:spcAft>
              <a:buClr>
                <a:schemeClr val="dk1"/>
              </a:buClr>
              <a:buSzPts val="1200"/>
              <a:buFont typeface="Calibri"/>
              <a:buAutoNum type="arabicPeriod"/>
            </a:pPr>
            <a:r>
              <a:rPr lang="en-US" b="1"/>
              <a:t>Parturition</a:t>
            </a:r>
            <a:r>
              <a:rPr lang="en-US"/>
              <a:t>: Delivery of the baby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4" name="Google Shape;12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37836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94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31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3"/>
          <p:cNvSpPr txBox="1">
            <a:spLocks noGrp="1"/>
          </p:cNvSpPr>
          <p:nvPr>
            <p:ph type="title"/>
          </p:nvPr>
        </p:nvSpPr>
        <p:spPr>
          <a:xfrm>
            <a:off x="722313" y="3672418"/>
            <a:ext cx="7772400" cy="1135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3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3"/>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normAutofit/>
          </a:bodyPr>
          <a:lstStyle>
            <a:lvl1pPr marL="380985" lvl="0" indent="-190492" algn="l">
              <a:spcBef>
                <a:spcPts val="333"/>
              </a:spcBef>
              <a:spcAft>
                <a:spcPts val="0"/>
              </a:spcAft>
              <a:buClr>
                <a:schemeClr val="lt1"/>
              </a:buClr>
              <a:buSzPts val="2000"/>
              <a:buNone/>
              <a:defRPr sz="1667">
                <a:solidFill>
                  <a:schemeClr val="lt1"/>
                </a:solidFill>
              </a:defRPr>
            </a:lvl1pPr>
            <a:lvl2pPr marL="761970" lvl="1" indent="-190492" algn="l">
              <a:spcBef>
                <a:spcPts val="300"/>
              </a:spcBef>
              <a:spcAft>
                <a:spcPts val="0"/>
              </a:spcAft>
              <a:buClr>
                <a:schemeClr val="lt1"/>
              </a:buClr>
              <a:buSzPts val="1800"/>
              <a:buNone/>
              <a:defRPr sz="1500">
                <a:solidFill>
                  <a:schemeClr val="lt1"/>
                </a:solidFill>
              </a:defRPr>
            </a:lvl2pPr>
            <a:lvl3pPr marL="1142954" lvl="2" indent="-190492" algn="l">
              <a:spcBef>
                <a:spcPts val="267"/>
              </a:spcBef>
              <a:spcAft>
                <a:spcPts val="0"/>
              </a:spcAft>
              <a:buClr>
                <a:schemeClr val="lt1"/>
              </a:buClr>
              <a:buSzPts val="1600"/>
              <a:buNone/>
              <a:defRPr sz="1333">
                <a:solidFill>
                  <a:schemeClr val="lt1"/>
                </a:solidFill>
              </a:defRPr>
            </a:lvl3pPr>
            <a:lvl4pPr marL="1523939" lvl="3" indent="-190492" algn="l">
              <a:spcBef>
                <a:spcPts val="233"/>
              </a:spcBef>
              <a:spcAft>
                <a:spcPts val="0"/>
              </a:spcAft>
              <a:buClr>
                <a:schemeClr val="lt1"/>
              </a:buClr>
              <a:buSzPts val="1400"/>
              <a:buNone/>
              <a:defRPr sz="1167">
                <a:solidFill>
                  <a:schemeClr val="lt1"/>
                </a:solidFill>
              </a:defRPr>
            </a:lvl4pPr>
            <a:lvl5pPr marL="1904924" lvl="4" indent="-190492" algn="l">
              <a:spcBef>
                <a:spcPts val="233"/>
              </a:spcBef>
              <a:spcAft>
                <a:spcPts val="0"/>
              </a:spcAft>
              <a:buClr>
                <a:schemeClr val="lt1"/>
              </a:buClr>
              <a:buSzPts val="1400"/>
              <a:buNone/>
              <a:defRPr sz="1167">
                <a:solidFill>
                  <a:schemeClr val="lt1"/>
                </a:solidFill>
              </a:defRPr>
            </a:lvl5pPr>
            <a:lvl6pPr marL="2285909" lvl="5" indent="-190492" algn="l">
              <a:spcBef>
                <a:spcPts val="233"/>
              </a:spcBef>
              <a:spcAft>
                <a:spcPts val="0"/>
              </a:spcAft>
              <a:buClr>
                <a:schemeClr val="lt1"/>
              </a:buClr>
              <a:buSzPts val="1400"/>
              <a:buNone/>
              <a:defRPr sz="1167">
                <a:solidFill>
                  <a:schemeClr val="lt1"/>
                </a:solidFill>
              </a:defRPr>
            </a:lvl6pPr>
            <a:lvl7pPr marL="2666893" lvl="6" indent="-190492" algn="l">
              <a:spcBef>
                <a:spcPts val="233"/>
              </a:spcBef>
              <a:spcAft>
                <a:spcPts val="0"/>
              </a:spcAft>
              <a:buClr>
                <a:schemeClr val="lt1"/>
              </a:buClr>
              <a:buSzPts val="1400"/>
              <a:buNone/>
              <a:defRPr sz="1167">
                <a:solidFill>
                  <a:schemeClr val="lt1"/>
                </a:solidFill>
              </a:defRPr>
            </a:lvl7pPr>
            <a:lvl8pPr marL="3047878" lvl="7" indent="-190492" algn="l">
              <a:spcBef>
                <a:spcPts val="233"/>
              </a:spcBef>
              <a:spcAft>
                <a:spcPts val="0"/>
              </a:spcAft>
              <a:buClr>
                <a:schemeClr val="lt1"/>
              </a:buClr>
              <a:buSzPts val="1400"/>
              <a:buNone/>
              <a:defRPr sz="1167">
                <a:solidFill>
                  <a:schemeClr val="lt1"/>
                </a:solidFill>
              </a:defRPr>
            </a:lvl8pPr>
            <a:lvl9pPr marL="3428863" lvl="8" indent="-190492" algn="l">
              <a:spcBef>
                <a:spcPts val="233"/>
              </a:spcBef>
              <a:spcAft>
                <a:spcPts val="0"/>
              </a:spcAft>
              <a:buClr>
                <a:schemeClr val="lt1"/>
              </a:buClr>
              <a:buSzPts val="1400"/>
              <a:buNone/>
              <a:defRPr sz="1167">
                <a:solidFill>
                  <a:schemeClr val="lt1"/>
                </a:solidFill>
              </a:defRPr>
            </a:lvl9pPr>
          </a:lstStyle>
          <a:p>
            <a:endParaRPr/>
          </a:p>
        </p:txBody>
      </p:sp>
      <p:sp>
        <p:nvSpPr>
          <p:cNvPr id="30" name="Google Shape;30;p93"/>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3"/>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3"/>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91"/>
          <p:cNvSpPr txBox="1">
            <a:spLocks noGrp="1"/>
          </p:cNvSpPr>
          <p:nvPr>
            <p:ph type="ctrTitle"/>
          </p:nvPr>
        </p:nvSpPr>
        <p:spPr>
          <a:xfrm>
            <a:off x="685800" y="1775356"/>
            <a:ext cx="7772400" cy="122502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1"/>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lvl1pPr lvl="0" algn="ctr">
              <a:spcBef>
                <a:spcPts val="533"/>
              </a:spcBef>
              <a:spcAft>
                <a:spcPts val="0"/>
              </a:spcAft>
              <a:buClr>
                <a:schemeClr val="lt1"/>
              </a:buClr>
              <a:buSzPts val="3200"/>
              <a:buNone/>
              <a:defRPr>
                <a:solidFill>
                  <a:schemeClr val="lt1"/>
                </a:solidFill>
              </a:defRPr>
            </a:lvl1pPr>
            <a:lvl2pPr lvl="1" algn="ctr">
              <a:spcBef>
                <a:spcPts val="467"/>
              </a:spcBef>
              <a:spcAft>
                <a:spcPts val="0"/>
              </a:spcAft>
              <a:buClr>
                <a:schemeClr val="lt1"/>
              </a:buClr>
              <a:buSzPts val="2800"/>
              <a:buNone/>
              <a:defRPr>
                <a:solidFill>
                  <a:schemeClr val="lt1"/>
                </a:solidFill>
              </a:defRPr>
            </a:lvl2pPr>
            <a:lvl3pPr lvl="2" algn="ctr">
              <a:spcBef>
                <a:spcPts val="400"/>
              </a:spcBef>
              <a:spcAft>
                <a:spcPts val="0"/>
              </a:spcAft>
              <a:buClr>
                <a:schemeClr val="lt1"/>
              </a:buClr>
              <a:buSzPts val="2400"/>
              <a:buNone/>
              <a:defRPr>
                <a:solidFill>
                  <a:schemeClr val="lt1"/>
                </a:solidFill>
              </a:defRPr>
            </a:lvl3pPr>
            <a:lvl4pPr lvl="3" algn="ctr">
              <a:spcBef>
                <a:spcPts val="333"/>
              </a:spcBef>
              <a:spcAft>
                <a:spcPts val="0"/>
              </a:spcAft>
              <a:buClr>
                <a:schemeClr val="lt1"/>
              </a:buClr>
              <a:buSzPts val="2000"/>
              <a:buNone/>
              <a:defRPr>
                <a:solidFill>
                  <a:schemeClr val="lt1"/>
                </a:solidFill>
              </a:defRPr>
            </a:lvl4pPr>
            <a:lvl5pPr lvl="4" algn="ctr">
              <a:spcBef>
                <a:spcPts val="333"/>
              </a:spcBef>
              <a:spcAft>
                <a:spcPts val="0"/>
              </a:spcAft>
              <a:buClr>
                <a:schemeClr val="lt1"/>
              </a:buClr>
              <a:buSzPts val="2000"/>
              <a:buNone/>
              <a:defRPr>
                <a:solidFill>
                  <a:schemeClr val="lt1"/>
                </a:solidFill>
              </a:defRPr>
            </a:lvl5pPr>
            <a:lvl6pPr lvl="5" algn="ctr">
              <a:spcBef>
                <a:spcPts val="333"/>
              </a:spcBef>
              <a:spcAft>
                <a:spcPts val="0"/>
              </a:spcAft>
              <a:buClr>
                <a:schemeClr val="lt1"/>
              </a:buClr>
              <a:buSzPts val="2000"/>
              <a:buNone/>
              <a:defRPr>
                <a:solidFill>
                  <a:schemeClr val="lt1"/>
                </a:solidFill>
              </a:defRPr>
            </a:lvl6pPr>
            <a:lvl7pPr lvl="6" algn="ctr">
              <a:spcBef>
                <a:spcPts val="333"/>
              </a:spcBef>
              <a:spcAft>
                <a:spcPts val="0"/>
              </a:spcAft>
              <a:buClr>
                <a:schemeClr val="lt1"/>
              </a:buClr>
              <a:buSzPts val="2000"/>
              <a:buNone/>
              <a:defRPr>
                <a:solidFill>
                  <a:schemeClr val="lt1"/>
                </a:solidFill>
              </a:defRPr>
            </a:lvl7pPr>
            <a:lvl8pPr lvl="7" algn="ctr">
              <a:spcBef>
                <a:spcPts val="333"/>
              </a:spcBef>
              <a:spcAft>
                <a:spcPts val="0"/>
              </a:spcAft>
              <a:buClr>
                <a:schemeClr val="lt1"/>
              </a:buClr>
              <a:buSzPts val="2000"/>
              <a:buNone/>
              <a:defRPr>
                <a:solidFill>
                  <a:schemeClr val="lt1"/>
                </a:solidFill>
              </a:defRPr>
            </a:lvl8pPr>
            <a:lvl9pPr lvl="8" algn="ctr">
              <a:spcBef>
                <a:spcPts val="333"/>
              </a:spcBef>
              <a:spcAft>
                <a:spcPts val="0"/>
              </a:spcAft>
              <a:buClr>
                <a:schemeClr val="lt1"/>
              </a:buClr>
              <a:buSzPts val="2000"/>
              <a:buNone/>
              <a:defRPr>
                <a:solidFill>
                  <a:schemeClr val="lt1"/>
                </a:solidFill>
              </a:defRPr>
            </a:lvl9pPr>
          </a:lstStyle>
          <a:p>
            <a:endParaRPr/>
          </a:p>
        </p:txBody>
      </p:sp>
      <p:sp>
        <p:nvSpPr>
          <p:cNvPr id="18" name="Google Shape;18;p9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5046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92"/>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2"/>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24" name="Google Shape;24;p92"/>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2"/>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2"/>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9900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94"/>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4"/>
          <p:cNvSpPr txBox="1">
            <a:spLocks noGrp="1"/>
          </p:cNvSpPr>
          <p:nvPr>
            <p:ph type="body" idx="1"/>
          </p:nvPr>
        </p:nvSpPr>
        <p:spPr>
          <a:xfrm>
            <a:off x="457200" y="1333500"/>
            <a:ext cx="4038600" cy="3771636"/>
          </a:xfrm>
          <a:prstGeom prst="rect">
            <a:avLst/>
          </a:prstGeom>
          <a:noFill/>
          <a:ln>
            <a:noFill/>
          </a:ln>
        </p:spPr>
        <p:txBody>
          <a:bodyPr spcFirstLastPara="1" wrap="square" lIns="91425" tIns="45700" rIns="91425" bIns="45700" anchor="t" anchorCtr="0">
            <a:normAutofit/>
          </a:bodyPr>
          <a:lstStyle>
            <a:lvl1pPr marL="380985" lvl="0" indent="-338653" algn="l">
              <a:spcBef>
                <a:spcPts val="467"/>
              </a:spcBef>
              <a:spcAft>
                <a:spcPts val="0"/>
              </a:spcAft>
              <a:buClr>
                <a:schemeClr val="lt1"/>
              </a:buClr>
              <a:buSzPts val="2800"/>
              <a:buChar char="•"/>
              <a:defRPr sz="2333"/>
            </a:lvl1pPr>
            <a:lvl2pPr marL="761970" lvl="1" indent="-317487" algn="l">
              <a:spcBef>
                <a:spcPts val="400"/>
              </a:spcBef>
              <a:spcAft>
                <a:spcPts val="0"/>
              </a:spcAft>
              <a:buClr>
                <a:schemeClr val="lt1"/>
              </a:buClr>
              <a:buSzPts val="2400"/>
              <a:buChar char="–"/>
              <a:defRPr sz="2000"/>
            </a:lvl2pPr>
            <a:lvl3pPr marL="1142954" lvl="2" indent="-296321" algn="l">
              <a:spcBef>
                <a:spcPts val="333"/>
              </a:spcBef>
              <a:spcAft>
                <a:spcPts val="0"/>
              </a:spcAft>
              <a:buClr>
                <a:schemeClr val="lt1"/>
              </a:buClr>
              <a:buSzPts val="2000"/>
              <a:buChar char="•"/>
              <a:defRPr sz="1667"/>
            </a:lvl3pPr>
            <a:lvl4pPr marL="1523939" lvl="3" indent="-285739" algn="l">
              <a:spcBef>
                <a:spcPts val="300"/>
              </a:spcBef>
              <a:spcAft>
                <a:spcPts val="0"/>
              </a:spcAft>
              <a:buClr>
                <a:schemeClr val="lt1"/>
              </a:buClr>
              <a:buSzPts val="1800"/>
              <a:buChar char="–"/>
              <a:defRPr sz="1500"/>
            </a:lvl4pPr>
            <a:lvl5pPr marL="1904924" lvl="4" indent="-285739" algn="l">
              <a:spcBef>
                <a:spcPts val="300"/>
              </a:spcBef>
              <a:spcAft>
                <a:spcPts val="0"/>
              </a:spcAft>
              <a:buClr>
                <a:schemeClr val="lt1"/>
              </a:buClr>
              <a:buSzPts val="1800"/>
              <a:buChar char="»"/>
              <a:defRPr sz="1500"/>
            </a:lvl5pPr>
            <a:lvl6pPr marL="2285909" lvl="5" indent="-285739" algn="l">
              <a:spcBef>
                <a:spcPts val="300"/>
              </a:spcBef>
              <a:spcAft>
                <a:spcPts val="0"/>
              </a:spcAft>
              <a:buClr>
                <a:schemeClr val="lt1"/>
              </a:buClr>
              <a:buSzPts val="1800"/>
              <a:buChar char="•"/>
              <a:defRPr sz="1500"/>
            </a:lvl6pPr>
            <a:lvl7pPr marL="2666893" lvl="6" indent="-285739" algn="l">
              <a:spcBef>
                <a:spcPts val="300"/>
              </a:spcBef>
              <a:spcAft>
                <a:spcPts val="0"/>
              </a:spcAft>
              <a:buClr>
                <a:schemeClr val="lt1"/>
              </a:buClr>
              <a:buSzPts val="1800"/>
              <a:buChar char="•"/>
              <a:defRPr sz="1500"/>
            </a:lvl7pPr>
            <a:lvl8pPr marL="3047878" lvl="7" indent="-285739" algn="l">
              <a:spcBef>
                <a:spcPts val="300"/>
              </a:spcBef>
              <a:spcAft>
                <a:spcPts val="0"/>
              </a:spcAft>
              <a:buClr>
                <a:schemeClr val="lt1"/>
              </a:buClr>
              <a:buSzPts val="1800"/>
              <a:buChar char="•"/>
              <a:defRPr sz="1500"/>
            </a:lvl8pPr>
            <a:lvl9pPr marL="3428863" lvl="8" indent="-285739" algn="l">
              <a:spcBef>
                <a:spcPts val="300"/>
              </a:spcBef>
              <a:spcAft>
                <a:spcPts val="0"/>
              </a:spcAft>
              <a:buClr>
                <a:schemeClr val="lt1"/>
              </a:buClr>
              <a:buSzPts val="1800"/>
              <a:buChar char="•"/>
              <a:defRPr sz="1500"/>
            </a:lvl9pPr>
          </a:lstStyle>
          <a:p>
            <a:endParaRPr/>
          </a:p>
        </p:txBody>
      </p:sp>
      <p:sp>
        <p:nvSpPr>
          <p:cNvPr id="36" name="Google Shape;36;p94"/>
          <p:cNvSpPr txBox="1">
            <a:spLocks noGrp="1"/>
          </p:cNvSpPr>
          <p:nvPr>
            <p:ph type="body" idx="2"/>
          </p:nvPr>
        </p:nvSpPr>
        <p:spPr>
          <a:xfrm>
            <a:off x="4648200" y="1333500"/>
            <a:ext cx="4038600" cy="3771636"/>
          </a:xfrm>
          <a:prstGeom prst="rect">
            <a:avLst/>
          </a:prstGeom>
          <a:noFill/>
          <a:ln>
            <a:noFill/>
          </a:ln>
        </p:spPr>
        <p:txBody>
          <a:bodyPr spcFirstLastPara="1" wrap="square" lIns="91425" tIns="45700" rIns="91425" bIns="45700" anchor="t" anchorCtr="0">
            <a:normAutofit/>
          </a:bodyPr>
          <a:lstStyle>
            <a:lvl1pPr marL="380985" lvl="0" indent="-338653" algn="l">
              <a:spcBef>
                <a:spcPts val="467"/>
              </a:spcBef>
              <a:spcAft>
                <a:spcPts val="0"/>
              </a:spcAft>
              <a:buClr>
                <a:schemeClr val="lt1"/>
              </a:buClr>
              <a:buSzPts val="2800"/>
              <a:buChar char="•"/>
              <a:defRPr sz="2333"/>
            </a:lvl1pPr>
            <a:lvl2pPr marL="761970" lvl="1" indent="-317487" algn="l">
              <a:spcBef>
                <a:spcPts val="400"/>
              </a:spcBef>
              <a:spcAft>
                <a:spcPts val="0"/>
              </a:spcAft>
              <a:buClr>
                <a:schemeClr val="lt1"/>
              </a:buClr>
              <a:buSzPts val="2400"/>
              <a:buChar char="–"/>
              <a:defRPr sz="2000"/>
            </a:lvl2pPr>
            <a:lvl3pPr marL="1142954" lvl="2" indent="-296321" algn="l">
              <a:spcBef>
                <a:spcPts val="333"/>
              </a:spcBef>
              <a:spcAft>
                <a:spcPts val="0"/>
              </a:spcAft>
              <a:buClr>
                <a:schemeClr val="lt1"/>
              </a:buClr>
              <a:buSzPts val="2000"/>
              <a:buChar char="•"/>
              <a:defRPr sz="1667"/>
            </a:lvl3pPr>
            <a:lvl4pPr marL="1523939" lvl="3" indent="-285739" algn="l">
              <a:spcBef>
                <a:spcPts val="300"/>
              </a:spcBef>
              <a:spcAft>
                <a:spcPts val="0"/>
              </a:spcAft>
              <a:buClr>
                <a:schemeClr val="lt1"/>
              </a:buClr>
              <a:buSzPts val="1800"/>
              <a:buChar char="–"/>
              <a:defRPr sz="1500"/>
            </a:lvl4pPr>
            <a:lvl5pPr marL="1904924" lvl="4" indent="-285739" algn="l">
              <a:spcBef>
                <a:spcPts val="300"/>
              </a:spcBef>
              <a:spcAft>
                <a:spcPts val="0"/>
              </a:spcAft>
              <a:buClr>
                <a:schemeClr val="lt1"/>
              </a:buClr>
              <a:buSzPts val="1800"/>
              <a:buChar char="»"/>
              <a:defRPr sz="1500"/>
            </a:lvl5pPr>
            <a:lvl6pPr marL="2285909" lvl="5" indent="-285739" algn="l">
              <a:spcBef>
                <a:spcPts val="300"/>
              </a:spcBef>
              <a:spcAft>
                <a:spcPts val="0"/>
              </a:spcAft>
              <a:buClr>
                <a:schemeClr val="lt1"/>
              </a:buClr>
              <a:buSzPts val="1800"/>
              <a:buChar char="•"/>
              <a:defRPr sz="1500"/>
            </a:lvl6pPr>
            <a:lvl7pPr marL="2666893" lvl="6" indent="-285739" algn="l">
              <a:spcBef>
                <a:spcPts val="300"/>
              </a:spcBef>
              <a:spcAft>
                <a:spcPts val="0"/>
              </a:spcAft>
              <a:buClr>
                <a:schemeClr val="lt1"/>
              </a:buClr>
              <a:buSzPts val="1800"/>
              <a:buChar char="•"/>
              <a:defRPr sz="1500"/>
            </a:lvl7pPr>
            <a:lvl8pPr marL="3047878" lvl="7" indent="-285739" algn="l">
              <a:spcBef>
                <a:spcPts val="300"/>
              </a:spcBef>
              <a:spcAft>
                <a:spcPts val="0"/>
              </a:spcAft>
              <a:buClr>
                <a:schemeClr val="lt1"/>
              </a:buClr>
              <a:buSzPts val="1800"/>
              <a:buChar char="•"/>
              <a:defRPr sz="1500"/>
            </a:lvl8pPr>
            <a:lvl9pPr marL="3428863" lvl="8" indent="-285739" algn="l">
              <a:spcBef>
                <a:spcPts val="300"/>
              </a:spcBef>
              <a:spcAft>
                <a:spcPts val="0"/>
              </a:spcAft>
              <a:buClr>
                <a:schemeClr val="lt1"/>
              </a:buClr>
              <a:buSzPts val="1800"/>
              <a:buChar char="•"/>
              <a:defRPr sz="1500"/>
            </a:lvl9pPr>
          </a:lstStyle>
          <a:p>
            <a:endParaRPr/>
          </a:p>
        </p:txBody>
      </p:sp>
      <p:sp>
        <p:nvSpPr>
          <p:cNvPr id="37" name="Google Shape;37;p94"/>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4"/>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4"/>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5"/>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5"/>
          <p:cNvSpPr txBox="1">
            <a:spLocks noGrp="1"/>
          </p:cNvSpPr>
          <p:nvPr>
            <p:ph type="body" idx="1"/>
          </p:nvPr>
        </p:nvSpPr>
        <p:spPr>
          <a:xfrm>
            <a:off x="457200" y="1279262"/>
            <a:ext cx="4040188" cy="533135"/>
          </a:xfrm>
          <a:prstGeom prst="rect">
            <a:avLst/>
          </a:prstGeom>
          <a:noFill/>
          <a:ln>
            <a:noFill/>
          </a:ln>
        </p:spPr>
        <p:txBody>
          <a:bodyPr spcFirstLastPara="1" wrap="square" lIns="91425" tIns="45700" rIns="91425" bIns="45700" anchor="b" anchorCtr="0">
            <a:normAutofit/>
          </a:bodyPr>
          <a:lstStyle>
            <a:lvl1pPr marL="380985" lvl="0" indent="-190492" algn="l">
              <a:spcBef>
                <a:spcPts val="400"/>
              </a:spcBef>
              <a:spcAft>
                <a:spcPts val="0"/>
              </a:spcAft>
              <a:buClr>
                <a:schemeClr val="lt1"/>
              </a:buClr>
              <a:buSzPts val="2400"/>
              <a:buNone/>
              <a:defRPr sz="2000" b="1"/>
            </a:lvl1pPr>
            <a:lvl2pPr marL="761970" lvl="1" indent="-190492" algn="l">
              <a:spcBef>
                <a:spcPts val="333"/>
              </a:spcBef>
              <a:spcAft>
                <a:spcPts val="0"/>
              </a:spcAft>
              <a:buClr>
                <a:schemeClr val="lt1"/>
              </a:buClr>
              <a:buSzPts val="2000"/>
              <a:buNone/>
              <a:defRPr sz="1667" b="1"/>
            </a:lvl2pPr>
            <a:lvl3pPr marL="1142954" lvl="2" indent="-190492" algn="l">
              <a:spcBef>
                <a:spcPts val="300"/>
              </a:spcBef>
              <a:spcAft>
                <a:spcPts val="0"/>
              </a:spcAft>
              <a:buClr>
                <a:schemeClr val="lt1"/>
              </a:buClr>
              <a:buSzPts val="1800"/>
              <a:buNone/>
              <a:defRPr sz="1500" b="1"/>
            </a:lvl3pPr>
            <a:lvl4pPr marL="1523939" lvl="3" indent="-190492" algn="l">
              <a:spcBef>
                <a:spcPts val="267"/>
              </a:spcBef>
              <a:spcAft>
                <a:spcPts val="0"/>
              </a:spcAft>
              <a:buClr>
                <a:schemeClr val="lt1"/>
              </a:buClr>
              <a:buSzPts val="1600"/>
              <a:buNone/>
              <a:defRPr sz="1333" b="1"/>
            </a:lvl4pPr>
            <a:lvl5pPr marL="1904924" lvl="4" indent="-190492" algn="l">
              <a:spcBef>
                <a:spcPts val="267"/>
              </a:spcBef>
              <a:spcAft>
                <a:spcPts val="0"/>
              </a:spcAft>
              <a:buClr>
                <a:schemeClr val="lt1"/>
              </a:buClr>
              <a:buSzPts val="1600"/>
              <a:buNone/>
              <a:defRPr sz="1333" b="1"/>
            </a:lvl5pPr>
            <a:lvl6pPr marL="2285909" lvl="5" indent="-190492" algn="l">
              <a:spcBef>
                <a:spcPts val="267"/>
              </a:spcBef>
              <a:spcAft>
                <a:spcPts val="0"/>
              </a:spcAft>
              <a:buClr>
                <a:schemeClr val="lt1"/>
              </a:buClr>
              <a:buSzPts val="1600"/>
              <a:buNone/>
              <a:defRPr sz="1333" b="1"/>
            </a:lvl6pPr>
            <a:lvl7pPr marL="2666893" lvl="6" indent="-190492" algn="l">
              <a:spcBef>
                <a:spcPts val="267"/>
              </a:spcBef>
              <a:spcAft>
                <a:spcPts val="0"/>
              </a:spcAft>
              <a:buClr>
                <a:schemeClr val="lt1"/>
              </a:buClr>
              <a:buSzPts val="1600"/>
              <a:buNone/>
              <a:defRPr sz="1333" b="1"/>
            </a:lvl7pPr>
            <a:lvl8pPr marL="3047878" lvl="7" indent="-190492" algn="l">
              <a:spcBef>
                <a:spcPts val="267"/>
              </a:spcBef>
              <a:spcAft>
                <a:spcPts val="0"/>
              </a:spcAft>
              <a:buClr>
                <a:schemeClr val="lt1"/>
              </a:buClr>
              <a:buSzPts val="1600"/>
              <a:buNone/>
              <a:defRPr sz="1333" b="1"/>
            </a:lvl8pPr>
            <a:lvl9pPr marL="3428863" lvl="8" indent="-190492" algn="l">
              <a:spcBef>
                <a:spcPts val="267"/>
              </a:spcBef>
              <a:spcAft>
                <a:spcPts val="0"/>
              </a:spcAft>
              <a:buClr>
                <a:schemeClr val="lt1"/>
              </a:buClr>
              <a:buSzPts val="1600"/>
              <a:buNone/>
              <a:defRPr sz="1333" b="1"/>
            </a:lvl9pPr>
          </a:lstStyle>
          <a:p>
            <a:endParaRPr/>
          </a:p>
        </p:txBody>
      </p:sp>
      <p:sp>
        <p:nvSpPr>
          <p:cNvPr id="43" name="Google Shape;43;p95"/>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normAutofit/>
          </a:bodyPr>
          <a:lstStyle>
            <a:lvl1pPr marL="380985" lvl="0" indent="-317487" algn="l">
              <a:spcBef>
                <a:spcPts val="400"/>
              </a:spcBef>
              <a:spcAft>
                <a:spcPts val="0"/>
              </a:spcAft>
              <a:buClr>
                <a:schemeClr val="lt1"/>
              </a:buClr>
              <a:buSzPts val="2400"/>
              <a:buChar char="•"/>
              <a:defRPr sz="2000"/>
            </a:lvl1pPr>
            <a:lvl2pPr marL="761970" lvl="1" indent="-296321" algn="l">
              <a:spcBef>
                <a:spcPts val="333"/>
              </a:spcBef>
              <a:spcAft>
                <a:spcPts val="0"/>
              </a:spcAft>
              <a:buClr>
                <a:schemeClr val="lt1"/>
              </a:buClr>
              <a:buSzPts val="2000"/>
              <a:buChar char="–"/>
              <a:defRPr sz="1667"/>
            </a:lvl2pPr>
            <a:lvl3pPr marL="1142954" lvl="2" indent="-285739" algn="l">
              <a:spcBef>
                <a:spcPts val="300"/>
              </a:spcBef>
              <a:spcAft>
                <a:spcPts val="0"/>
              </a:spcAft>
              <a:buClr>
                <a:schemeClr val="lt1"/>
              </a:buClr>
              <a:buSzPts val="1800"/>
              <a:buChar char="•"/>
              <a:defRPr sz="1500"/>
            </a:lvl3pPr>
            <a:lvl4pPr marL="1523939" lvl="3" indent="-275156" algn="l">
              <a:spcBef>
                <a:spcPts val="267"/>
              </a:spcBef>
              <a:spcAft>
                <a:spcPts val="0"/>
              </a:spcAft>
              <a:buClr>
                <a:schemeClr val="lt1"/>
              </a:buClr>
              <a:buSzPts val="1600"/>
              <a:buChar char="–"/>
              <a:defRPr sz="1333"/>
            </a:lvl4pPr>
            <a:lvl5pPr marL="1904924" lvl="4" indent="-275156" algn="l">
              <a:spcBef>
                <a:spcPts val="267"/>
              </a:spcBef>
              <a:spcAft>
                <a:spcPts val="0"/>
              </a:spcAft>
              <a:buClr>
                <a:schemeClr val="lt1"/>
              </a:buClr>
              <a:buSzPts val="1600"/>
              <a:buChar char="»"/>
              <a:defRPr sz="1333"/>
            </a:lvl5pPr>
            <a:lvl6pPr marL="2285909" lvl="5" indent="-275156" algn="l">
              <a:spcBef>
                <a:spcPts val="267"/>
              </a:spcBef>
              <a:spcAft>
                <a:spcPts val="0"/>
              </a:spcAft>
              <a:buClr>
                <a:schemeClr val="lt1"/>
              </a:buClr>
              <a:buSzPts val="1600"/>
              <a:buChar char="•"/>
              <a:defRPr sz="1333"/>
            </a:lvl6pPr>
            <a:lvl7pPr marL="2666893" lvl="6" indent="-275156" algn="l">
              <a:spcBef>
                <a:spcPts val="267"/>
              </a:spcBef>
              <a:spcAft>
                <a:spcPts val="0"/>
              </a:spcAft>
              <a:buClr>
                <a:schemeClr val="lt1"/>
              </a:buClr>
              <a:buSzPts val="1600"/>
              <a:buChar char="•"/>
              <a:defRPr sz="1333"/>
            </a:lvl7pPr>
            <a:lvl8pPr marL="3047878" lvl="7" indent="-275156" algn="l">
              <a:spcBef>
                <a:spcPts val="267"/>
              </a:spcBef>
              <a:spcAft>
                <a:spcPts val="0"/>
              </a:spcAft>
              <a:buClr>
                <a:schemeClr val="lt1"/>
              </a:buClr>
              <a:buSzPts val="1600"/>
              <a:buChar char="•"/>
              <a:defRPr sz="1333"/>
            </a:lvl8pPr>
            <a:lvl9pPr marL="3428863" lvl="8" indent="-275156" algn="l">
              <a:spcBef>
                <a:spcPts val="267"/>
              </a:spcBef>
              <a:spcAft>
                <a:spcPts val="0"/>
              </a:spcAft>
              <a:buClr>
                <a:schemeClr val="lt1"/>
              </a:buClr>
              <a:buSzPts val="1600"/>
              <a:buChar char="•"/>
              <a:defRPr sz="1333"/>
            </a:lvl9pPr>
          </a:lstStyle>
          <a:p>
            <a:endParaRPr/>
          </a:p>
        </p:txBody>
      </p:sp>
      <p:sp>
        <p:nvSpPr>
          <p:cNvPr id="44" name="Google Shape;44;p95"/>
          <p:cNvSpPr txBox="1">
            <a:spLocks noGrp="1"/>
          </p:cNvSpPr>
          <p:nvPr>
            <p:ph type="body" idx="3"/>
          </p:nvPr>
        </p:nvSpPr>
        <p:spPr>
          <a:xfrm>
            <a:off x="4645028" y="1279262"/>
            <a:ext cx="4041775" cy="533135"/>
          </a:xfrm>
          <a:prstGeom prst="rect">
            <a:avLst/>
          </a:prstGeom>
          <a:noFill/>
          <a:ln>
            <a:noFill/>
          </a:ln>
        </p:spPr>
        <p:txBody>
          <a:bodyPr spcFirstLastPara="1" wrap="square" lIns="91425" tIns="45700" rIns="91425" bIns="45700" anchor="b" anchorCtr="0">
            <a:normAutofit/>
          </a:bodyPr>
          <a:lstStyle>
            <a:lvl1pPr marL="380985" lvl="0" indent="-190492" algn="l">
              <a:spcBef>
                <a:spcPts val="400"/>
              </a:spcBef>
              <a:spcAft>
                <a:spcPts val="0"/>
              </a:spcAft>
              <a:buClr>
                <a:schemeClr val="lt1"/>
              </a:buClr>
              <a:buSzPts val="2400"/>
              <a:buNone/>
              <a:defRPr sz="2000" b="1"/>
            </a:lvl1pPr>
            <a:lvl2pPr marL="761970" lvl="1" indent="-190492" algn="l">
              <a:spcBef>
                <a:spcPts val="333"/>
              </a:spcBef>
              <a:spcAft>
                <a:spcPts val="0"/>
              </a:spcAft>
              <a:buClr>
                <a:schemeClr val="lt1"/>
              </a:buClr>
              <a:buSzPts val="2000"/>
              <a:buNone/>
              <a:defRPr sz="1667" b="1"/>
            </a:lvl2pPr>
            <a:lvl3pPr marL="1142954" lvl="2" indent="-190492" algn="l">
              <a:spcBef>
                <a:spcPts val="300"/>
              </a:spcBef>
              <a:spcAft>
                <a:spcPts val="0"/>
              </a:spcAft>
              <a:buClr>
                <a:schemeClr val="lt1"/>
              </a:buClr>
              <a:buSzPts val="1800"/>
              <a:buNone/>
              <a:defRPr sz="1500" b="1"/>
            </a:lvl3pPr>
            <a:lvl4pPr marL="1523939" lvl="3" indent="-190492" algn="l">
              <a:spcBef>
                <a:spcPts val="267"/>
              </a:spcBef>
              <a:spcAft>
                <a:spcPts val="0"/>
              </a:spcAft>
              <a:buClr>
                <a:schemeClr val="lt1"/>
              </a:buClr>
              <a:buSzPts val="1600"/>
              <a:buNone/>
              <a:defRPr sz="1333" b="1"/>
            </a:lvl4pPr>
            <a:lvl5pPr marL="1904924" lvl="4" indent="-190492" algn="l">
              <a:spcBef>
                <a:spcPts val="267"/>
              </a:spcBef>
              <a:spcAft>
                <a:spcPts val="0"/>
              </a:spcAft>
              <a:buClr>
                <a:schemeClr val="lt1"/>
              </a:buClr>
              <a:buSzPts val="1600"/>
              <a:buNone/>
              <a:defRPr sz="1333" b="1"/>
            </a:lvl5pPr>
            <a:lvl6pPr marL="2285909" lvl="5" indent="-190492" algn="l">
              <a:spcBef>
                <a:spcPts val="267"/>
              </a:spcBef>
              <a:spcAft>
                <a:spcPts val="0"/>
              </a:spcAft>
              <a:buClr>
                <a:schemeClr val="lt1"/>
              </a:buClr>
              <a:buSzPts val="1600"/>
              <a:buNone/>
              <a:defRPr sz="1333" b="1"/>
            </a:lvl6pPr>
            <a:lvl7pPr marL="2666893" lvl="6" indent="-190492" algn="l">
              <a:spcBef>
                <a:spcPts val="267"/>
              </a:spcBef>
              <a:spcAft>
                <a:spcPts val="0"/>
              </a:spcAft>
              <a:buClr>
                <a:schemeClr val="lt1"/>
              </a:buClr>
              <a:buSzPts val="1600"/>
              <a:buNone/>
              <a:defRPr sz="1333" b="1"/>
            </a:lvl7pPr>
            <a:lvl8pPr marL="3047878" lvl="7" indent="-190492" algn="l">
              <a:spcBef>
                <a:spcPts val="267"/>
              </a:spcBef>
              <a:spcAft>
                <a:spcPts val="0"/>
              </a:spcAft>
              <a:buClr>
                <a:schemeClr val="lt1"/>
              </a:buClr>
              <a:buSzPts val="1600"/>
              <a:buNone/>
              <a:defRPr sz="1333" b="1"/>
            </a:lvl8pPr>
            <a:lvl9pPr marL="3428863" lvl="8" indent="-190492" algn="l">
              <a:spcBef>
                <a:spcPts val="267"/>
              </a:spcBef>
              <a:spcAft>
                <a:spcPts val="0"/>
              </a:spcAft>
              <a:buClr>
                <a:schemeClr val="lt1"/>
              </a:buClr>
              <a:buSzPts val="1600"/>
              <a:buNone/>
              <a:defRPr sz="1333" b="1"/>
            </a:lvl9pPr>
          </a:lstStyle>
          <a:p>
            <a:endParaRPr/>
          </a:p>
        </p:txBody>
      </p:sp>
      <p:sp>
        <p:nvSpPr>
          <p:cNvPr id="45" name="Google Shape;45;p95"/>
          <p:cNvSpPr txBox="1">
            <a:spLocks noGrp="1"/>
          </p:cNvSpPr>
          <p:nvPr>
            <p:ph type="body" idx="4"/>
          </p:nvPr>
        </p:nvSpPr>
        <p:spPr>
          <a:xfrm>
            <a:off x="4645028" y="1812396"/>
            <a:ext cx="4041775" cy="3292740"/>
          </a:xfrm>
          <a:prstGeom prst="rect">
            <a:avLst/>
          </a:prstGeom>
          <a:noFill/>
          <a:ln>
            <a:noFill/>
          </a:ln>
        </p:spPr>
        <p:txBody>
          <a:bodyPr spcFirstLastPara="1" wrap="square" lIns="91425" tIns="45700" rIns="91425" bIns="45700" anchor="t" anchorCtr="0">
            <a:normAutofit/>
          </a:bodyPr>
          <a:lstStyle>
            <a:lvl1pPr marL="380985" lvl="0" indent="-317487" algn="l">
              <a:spcBef>
                <a:spcPts val="400"/>
              </a:spcBef>
              <a:spcAft>
                <a:spcPts val="0"/>
              </a:spcAft>
              <a:buClr>
                <a:schemeClr val="lt1"/>
              </a:buClr>
              <a:buSzPts val="2400"/>
              <a:buChar char="•"/>
              <a:defRPr sz="2000"/>
            </a:lvl1pPr>
            <a:lvl2pPr marL="761970" lvl="1" indent="-296321" algn="l">
              <a:spcBef>
                <a:spcPts val="333"/>
              </a:spcBef>
              <a:spcAft>
                <a:spcPts val="0"/>
              </a:spcAft>
              <a:buClr>
                <a:schemeClr val="lt1"/>
              </a:buClr>
              <a:buSzPts val="2000"/>
              <a:buChar char="–"/>
              <a:defRPr sz="1667"/>
            </a:lvl2pPr>
            <a:lvl3pPr marL="1142954" lvl="2" indent="-285739" algn="l">
              <a:spcBef>
                <a:spcPts val="300"/>
              </a:spcBef>
              <a:spcAft>
                <a:spcPts val="0"/>
              </a:spcAft>
              <a:buClr>
                <a:schemeClr val="lt1"/>
              </a:buClr>
              <a:buSzPts val="1800"/>
              <a:buChar char="•"/>
              <a:defRPr sz="1500"/>
            </a:lvl3pPr>
            <a:lvl4pPr marL="1523939" lvl="3" indent="-275156" algn="l">
              <a:spcBef>
                <a:spcPts val="267"/>
              </a:spcBef>
              <a:spcAft>
                <a:spcPts val="0"/>
              </a:spcAft>
              <a:buClr>
                <a:schemeClr val="lt1"/>
              </a:buClr>
              <a:buSzPts val="1600"/>
              <a:buChar char="–"/>
              <a:defRPr sz="1333"/>
            </a:lvl4pPr>
            <a:lvl5pPr marL="1904924" lvl="4" indent="-275156" algn="l">
              <a:spcBef>
                <a:spcPts val="267"/>
              </a:spcBef>
              <a:spcAft>
                <a:spcPts val="0"/>
              </a:spcAft>
              <a:buClr>
                <a:schemeClr val="lt1"/>
              </a:buClr>
              <a:buSzPts val="1600"/>
              <a:buChar char="»"/>
              <a:defRPr sz="1333"/>
            </a:lvl5pPr>
            <a:lvl6pPr marL="2285909" lvl="5" indent="-275156" algn="l">
              <a:spcBef>
                <a:spcPts val="267"/>
              </a:spcBef>
              <a:spcAft>
                <a:spcPts val="0"/>
              </a:spcAft>
              <a:buClr>
                <a:schemeClr val="lt1"/>
              </a:buClr>
              <a:buSzPts val="1600"/>
              <a:buChar char="•"/>
              <a:defRPr sz="1333"/>
            </a:lvl6pPr>
            <a:lvl7pPr marL="2666893" lvl="6" indent="-275156" algn="l">
              <a:spcBef>
                <a:spcPts val="267"/>
              </a:spcBef>
              <a:spcAft>
                <a:spcPts val="0"/>
              </a:spcAft>
              <a:buClr>
                <a:schemeClr val="lt1"/>
              </a:buClr>
              <a:buSzPts val="1600"/>
              <a:buChar char="•"/>
              <a:defRPr sz="1333"/>
            </a:lvl7pPr>
            <a:lvl8pPr marL="3047878" lvl="7" indent="-275156" algn="l">
              <a:spcBef>
                <a:spcPts val="267"/>
              </a:spcBef>
              <a:spcAft>
                <a:spcPts val="0"/>
              </a:spcAft>
              <a:buClr>
                <a:schemeClr val="lt1"/>
              </a:buClr>
              <a:buSzPts val="1600"/>
              <a:buChar char="•"/>
              <a:defRPr sz="1333"/>
            </a:lvl8pPr>
            <a:lvl9pPr marL="3428863" lvl="8" indent="-275156" algn="l">
              <a:spcBef>
                <a:spcPts val="267"/>
              </a:spcBef>
              <a:spcAft>
                <a:spcPts val="0"/>
              </a:spcAft>
              <a:buClr>
                <a:schemeClr val="lt1"/>
              </a:buClr>
              <a:buSzPts val="1600"/>
              <a:buChar char="•"/>
              <a:defRPr sz="1333"/>
            </a:lvl9pPr>
          </a:lstStyle>
          <a:p>
            <a:endParaRPr/>
          </a:p>
        </p:txBody>
      </p:sp>
      <p:sp>
        <p:nvSpPr>
          <p:cNvPr id="46" name="Google Shape;46;p95"/>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5"/>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5"/>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6"/>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6"/>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6"/>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7"/>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7"/>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7"/>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8"/>
          <p:cNvSpPr txBox="1">
            <a:spLocks noGrp="1"/>
          </p:cNvSpPr>
          <p:nvPr>
            <p:ph type="title"/>
          </p:nvPr>
        </p:nvSpPr>
        <p:spPr>
          <a:xfrm>
            <a:off x="457203" y="227543"/>
            <a:ext cx="3008313" cy="96837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8"/>
          <p:cNvSpPr txBox="1">
            <a:spLocks noGrp="1"/>
          </p:cNvSpPr>
          <p:nvPr>
            <p:ph type="body" idx="1"/>
          </p:nvPr>
        </p:nvSpPr>
        <p:spPr>
          <a:xfrm>
            <a:off x="3575050" y="227542"/>
            <a:ext cx="5111750" cy="4877594"/>
          </a:xfrm>
          <a:prstGeom prst="rect">
            <a:avLst/>
          </a:prstGeom>
          <a:noFill/>
          <a:ln>
            <a:noFill/>
          </a:ln>
        </p:spPr>
        <p:txBody>
          <a:bodyPr spcFirstLastPara="1" wrap="square" lIns="91425" tIns="45700" rIns="91425" bIns="45700" anchor="t" anchorCtr="0">
            <a:normAutofit/>
          </a:bodyPr>
          <a:lstStyle>
            <a:lvl1pPr marL="380985" lvl="0" indent="-359819" algn="l">
              <a:spcBef>
                <a:spcPts val="533"/>
              </a:spcBef>
              <a:spcAft>
                <a:spcPts val="0"/>
              </a:spcAft>
              <a:buClr>
                <a:schemeClr val="lt1"/>
              </a:buClr>
              <a:buSzPts val="3200"/>
              <a:buChar char="•"/>
              <a:defRPr sz="2667"/>
            </a:lvl1pPr>
            <a:lvl2pPr marL="761970" lvl="1" indent="-338653" algn="l">
              <a:spcBef>
                <a:spcPts val="467"/>
              </a:spcBef>
              <a:spcAft>
                <a:spcPts val="0"/>
              </a:spcAft>
              <a:buClr>
                <a:schemeClr val="lt1"/>
              </a:buClr>
              <a:buSzPts val="2800"/>
              <a:buChar char="–"/>
              <a:defRPr sz="2333"/>
            </a:lvl2pPr>
            <a:lvl3pPr marL="1142954" lvl="2" indent="-317487" algn="l">
              <a:spcBef>
                <a:spcPts val="400"/>
              </a:spcBef>
              <a:spcAft>
                <a:spcPts val="0"/>
              </a:spcAft>
              <a:buClr>
                <a:schemeClr val="lt1"/>
              </a:buClr>
              <a:buSzPts val="2400"/>
              <a:buChar char="•"/>
              <a:defRPr sz="2000"/>
            </a:lvl3pPr>
            <a:lvl4pPr marL="1523939" lvl="3" indent="-296321" algn="l">
              <a:spcBef>
                <a:spcPts val="333"/>
              </a:spcBef>
              <a:spcAft>
                <a:spcPts val="0"/>
              </a:spcAft>
              <a:buClr>
                <a:schemeClr val="lt1"/>
              </a:buClr>
              <a:buSzPts val="2000"/>
              <a:buChar char="–"/>
              <a:defRPr sz="1667"/>
            </a:lvl4pPr>
            <a:lvl5pPr marL="1904924" lvl="4" indent="-296321" algn="l">
              <a:spcBef>
                <a:spcPts val="333"/>
              </a:spcBef>
              <a:spcAft>
                <a:spcPts val="0"/>
              </a:spcAft>
              <a:buClr>
                <a:schemeClr val="lt1"/>
              </a:buClr>
              <a:buSzPts val="2000"/>
              <a:buChar char="»"/>
              <a:defRPr sz="1667"/>
            </a:lvl5pPr>
            <a:lvl6pPr marL="2285909" lvl="5" indent="-296321" algn="l">
              <a:spcBef>
                <a:spcPts val="333"/>
              </a:spcBef>
              <a:spcAft>
                <a:spcPts val="0"/>
              </a:spcAft>
              <a:buClr>
                <a:schemeClr val="lt1"/>
              </a:buClr>
              <a:buSzPts val="2000"/>
              <a:buChar char="•"/>
              <a:defRPr sz="1667"/>
            </a:lvl6pPr>
            <a:lvl7pPr marL="2666893" lvl="6" indent="-296321" algn="l">
              <a:spcBef>
                <a:spcPts val="333"/>
              </a:spcBef>
              <a:spcAft>
                <a:spcPts val="0"/>
              </a:spcAft>
              <a:buClr>
                <a:schemeClr val="lt1"/>
              </a:buClr>
              <a:buSzPts val="2000"/>
              <a:buChar char="•"/>
              <a:defRPr sz="1667"/>
            </a:lvl7pPr>
            <a:lvl8pPr marL="3047878" lvl="7" indent="-296321" algn="l">
              <a:spcBef>
                <a:spcPts val="333"/>
              </a:spcBef>
              <a:spcAft>
                <a:spcPts val="0"/>
              </a:spcAft>
              <a:buClr>
                <a:schemeClr val="lt1"/>
              </a:buClr>
              <a:buSzPts val="2000"/>
              <a:buChar char="•"/>
              <a:defRPr sz="1667"/>
            </a:lvl8pPr>
            <a:lvl9pPr marL="3428863" lvl="8" indent="-296321" algn="l">
              <a:spcBef>
                <a:spcPts val="333"/>
              </a:spcBef>
              <a:spcAft>
                <a:spcPts val="0"/>
              </a:spcAft>
              <a:buClr>
                <a:schemeClr val="lt1"/>
              </a:buClr>
              <a:buSzPts val="2000"/>
              <a:buChar char="•"/>
              <a:defRPr sz="1667"/>
            </a:lvl9pPr>
          </a:lstStyle>
          <a:p>
            <a:endParaRPr/>
          </a:p>
        </p:txBody>
      </p:sp>
      <p:sp>
        <p:nvSpPr>
          <p:cNvPr id="61" name="Google Shape;61;p98"/>
          <p:cNvSpPr txBox="1">
            <a:spLocks noGrp="1"/>
          </p:cNvSpPr>
          <p:nvPr>
            <p:ph type="body" idx="2"/>
          </p:nvPr>
        </p:nvSpPr>
        <p:spPr>
          <a:xfrm>
            <a:off x="457203" y="1195918"/>
            <a:ext cx="3008313" cy="3909219"/>
          </a:xfrm>
          <a:prstGeom prst="rect">
            <a:avLst/>
          </a:prstGeom>
          <a:noFill/>
          <a:ln>
            <a:noFill/>
          </a:ln>
        </p:spPr>
        <p:txBody>
          <a:bodyPr spcFirstLastPara="1" wrap="square" lIns="91425" tIns="45700" rIns="91425" bIns="45700" anchor="t" anchorCtr="0">
            <a:normAutofit/>
          </a:bodyPr>
          <a:lstStyle>
            <a:lvl1pPr marL="380985" lvl="0" indent="-190492" algn="l">
              <a:spcBef>
                <a:spcPts val="233"/>
              </a:spcBef>
              <a:spcAft>
                <a:spcPts val="0"/>
              </a:spcAft>
              <a:buClr>
                <a:schemeClr val="lt1"/>
              </a:buClr>
              <a:buSzPts val="1400"/>
              <a:buNone/>
              <a:defRPr sz="1167"/>
            </a:lvl1pPr>
            <a:lvl2pPr marL="761970" lvl="1" indent="-190492" algn="l">
              <a:spcBef>
                <a:spcPts val="200"/>
              </a:spcBef>
              <a:spcAft>
                <a:spcPts val="0"/>
              </a:spcAft>
              <a:buClr>
                <a:schemeClr val="lt1"/>
              </a:buClr>
              <a:buSzPts val="1200"/>
              <a:buNone/>
              <a:defRPr sz="1000"/>
            </a:lvl2pPr>
            <a:lvl3pPr marL="1142954" lvl="2" indent="-190492" algn="l">
              <a:spcBef>
                <a:spcPts val="167"/>
              </a:spcBef>
              <a:spcAft>
                <a:spcPts val="0"/>
              </a:spcAft>
              <a:buClr>
                <a:schemeClr val="lt1"/>
              </a:buClr>
              <a:buSzPts val="1000"/>
              <a:buNone/>
              <a:defRPr sz="833"/>
            </a:lvl3pPr>
            <a:lvl4pPr marL="1523939" lvl="3" indent="-190492" algn="l">
              <a:spcBef>
                <a:spcPts val="150"/>
              </a:spcBef>
              <a:spcAft>
                <a:spcPts val="0"/>
              </a:spcAft>
              <a:buClr>
                <a:schemeClr val="lt1"/>
              </a:buClr>
              <a:buSzPts val="900"/>
              <a:buNone/>
              <a:defRPr sz="750"/>
            </a:lvl4pPr>
            <a:lvl5pPr marL="1904924" lvl="4" indent="-190492" algn="l">
              <a:spcBef>
                <a:spcPts val="150"/>
              </a:spcBef>
              <a:spcAft>
                <a:spcPts val="0"/>
              </a:spcAft>
              <a:buClr>
                <a:schemeClr val="lt1"/>
              </a:buClr>
              <a:buSzPts val="900"/>
              <a:buNone/>
              <a:defRPr sz="750"/>
            </a:lvl5pPr>
            <a:lvl6pPr marL="2285909" lvl="5" indent="-190492" algn="l">
              <a:spcBef>
                <a:spcPts val="150"/>
              </a:spcBef>
              <a:spcAft>
                <a:spcPts val="0"/>
              </a:spcAft>
              <a:buClr>
                <a:schemeClr val="lt1"/>
              </a:buClr>
              <a:buSzPts val="900"/>
              <a:buNone/>
              <a:defRPr sz="750"/>
            </a:lvl6pPr>
            <a:lvl7pPr marL="2666893" lvl="6" indent="-190492" algn="l">
              <a:spcBef>
                <a:spcPts val="150"/>
              </a:spcBef>
              <a:spcAft>
                <a:spcPts val="0"/>
              </a:spcAft>
              <a:buClr>
                <a:schemeClr val="lt1"/>
              </a:buClr>
              <a:buSzPts val="900"/>
              <a:buNone/>
              <a:defRPr sz="750"/>
            </a:lvl7pPr>
            <a:lvl8pPr marL="3047878" lvl="7" indent="-190492" algn="l">
              <a:spcBef>
                <a:spcPts val="150"/>
              </a:spcBef>
              <a:spcAft>
                <a:spcPts val="0"/>
              </a:spcAft>
              <a:buClr>
                <a:schemeClr val="lt1"/>
              </a:buClr>
              <a:buSzPts val="900"/>
              <a:buNone/>
              <a:defRPr sz="750"/>
            </a:lvl8pPr>
            <a:lvl9pPr marL="3428863" lvl="8" indent="-190492" algn="l">
              <a:spcBef>
                <a:spcPts val="150"/>
              </a:spcBef>
              <a:spcAft>
                <a:spcPts val="0"/>
              </a:spcAft>
              <a:buClr>
                <a:schemeClr val="lt1"/>
              </a:buClr>
              <a:buSzPts val="900"/>
              <a:buNone/>
              <a:defRPr sz="750"/>
            </a:lvl9pPr>
          </a:lstStyle>
          <a:p>
            <a:endParaRPr/>
          </a:p>
        </p:txBody>
      </p:sp>
      <p:sp>
        <p:nvSpPr>
          <p:cNvPr id="62" name="Google Shape;62;p98"/>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8"/>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8"/>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9"/>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9"/>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normAutofit/>
          </a:bodyPr>
          <a:lstStyle>
            <a:lvl1pPr marR="0" lvl="0" algn="l" rtl="0">
              <a:spcBef>
                <a:spcPts val="533"/>
              </a:spcBef>
              <a:spcAft>
                <a:spcPts val="0"/>
              </a:spcAft>
              <a:buClr>
                <a:schemeClr val="lt1"/>
              </a:buClr>
              <a:buSzPts val="3200"/>
              <a:buFont typeface="Arial"/>
              <a:buNone/>
              <a:defRPr sz="2667" b="0" i="0" u="none" strike="noStrike" cap="none">
                <a:solidFill>
                  <a:schemeClr val="lt1"/>
                </a:solidFill>
                <a:latin typeface="Calibri"/>
                <a:ea typeface="Calibri"/>
                <a:cs typeface="Calibri"/>
                <a:sym typeface="Calibri"/>
              </a:defRPr>
            </a:lvl1pPr>
            <a:lvl2pPr marR="0" lvl="1" algn="l" rtl="0">
              <a:spcBef>
                <a:spcPts val="467"/>
              </a:spcBef>
              <a:spcAft>
                <a:spcPts val="0"/>
              </a:spcAft>
              <a:buClr>
                <a:schemeClr val="lt1"/>
              </a:buClr>
              <a:buSzPts val="2800"/>
              <a:buFont typeface="Arial"/>
              <a:buNone/>
              <a:defRPr sz="2333" b="0" i="0" u="none" strike="noStrike" cap="none">
                <a:solidFill>
                  <a:schemeClr val="lt1"/>
                </a:solidFill>
                <a:latin typeface="Calibri"/>
                <a:ea typeface="Calibri"/>
                <a:cs typeface="Calibri"/>
                <a:sym typeface="Calibri"/>
              </a:defRPr>
            </a:lvl2pPr>
            <a:lvl3pPr marR="0" lvl="2" algn="l" rtl="0">
              <a:spcBef>
                <a:spcPts val="400"/>
              </a:spcBef>
              <a:spcAft>
                <a:spcPts val="0"/>
              </a:spcAft>
              <a:buClr>
                <a:schemeClr val="lt1"/>
              </a:buClr>
              <a:buSzPts val="2400"/>
              <a:buFont typeface="Arial"/>
              <a:buNone/>
              <a:defRPr sz="2000" b="0" i="0" u="none" strike="noStrike" cap="none">
                <a:solidFill>
                  <a:schemeClr val="lt1"/>
                </a:solidFill>
                <a:latin typeface="Calibri"/>
                <a:ea typeface="Calibri"/>
                <a:cs typeface="Calibri"/>
                <a:sym typeface="Calibri"/>
              </a:defRPr>
            </a:lvl3pPr>
            <a:lvl4pPr marR="0" lvl="3"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4pPr>
            <a:lvl5pPr marR="0" lvl="4"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5pPr>
            <a:lvl6pPr marR="0" lvl="5"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6pPr>
            <a:lvl7pPr marR="0" lvl="6"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7pPr>
            <a:lvl8pPr marR="0" lvl="7"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8pPr>
            <a:lvl9pPr marR="0" lvl="8"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9pPr>
          </a:lstStyle>
          <a:p>
            <a:endParaRPr/>
          </a:p>
        </p:txBody>
      </p:sp>
      <p:sp>
        <p:nvSpPr>
          <p:cNvPr id="68" name="Google Shape;68;p99"/>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normAutofit/>
          </a:bodyPr>
          <a:lstStyle>
            <a:lvl1pPr marL="380985" lvl="0" indent="-190492" algn="l">
              <a:spcBef>
                <a:spcPts val="233"/>
              </a:spcBef>
              <a:spcAft>
                <a:spcPts val="0"/>
              </a:spcAft>
              <a:buClr>
                <a:schemeClr val="lt1"/>
              </a:buClr>
              <a:buSzPts val="1400"/>
              <a:buNone/>
              <a:defRPr sz="1167"/>
            </a:lvl1pPr>
            <a:lvl2pPr marL="761970" lvl="1" indent="-190492" algn="l">
              <a:spcBef>
                <a:spcPts val="200"/>
              </a:spcBef>
              <a:spcAft>
                <a:spcPts val="0"/>
              </a:spcAft>
              <a:buClr>
                <a:schemeClr val="lt1"/>
              </a:buClr>
              <a:buSzPts val="1200"/>
              <a:buNone/>
              <a:defRPr sz="1000"/>
            </a:lvl2pPr>
            <a:lvl3pPr marL="1142954" lvl="2" indent="-190492" algn="l">
              <a:spcBef>
                <a:spcPts val="167"/>
              </a:spcBef>
              <a:spcAft>
                <a:spcPts val="0"/>
              </a:spcAft>
              <a:buClr>
                <a:schemeClr val="lt1"/>
              </a:buClr>
              <a:buSzPts val="1000"/>
              <a:buNone/>
              <a:defRPr sz="833"/>
            </a:lvl3pPr>
            <a:lvl4pPr marL="1523939" lvl="3" indent="-190492" algn="l">
              <a:spcBef>
                <a:spcPts val="150"/>
              </a:spcBef>
              <a:spcAft>
                <a:spcPts val="0"/>
              </a:spcAft>
              <a:buClr>
                <a:schemeClr val="lt1"/>
              </a:buClr>
              <a:buSzPts val="900"/>
              <a:buNone/>
              <a:defRPr sz="750"/>
            </a:lvl4pPr>
            <a:lvl5pPr marL="1904924" lvl="4" indent="-190492" algn="l">
              <a:spcBef>
                <a:spcPts val="150"/>
              </a:spcBef>
              <a:spcAft>
                <a:spcPts val="0"/>
              </a:spcAft>
              <a:buClr>
                <a:schemeClr val="lt1"/>
              </a:buClr>
              <a:buSzPts val="900"/>
              <a:buNone/>
              <a:defRPr sz="750"/>
            </a:lvl5pPr>
            <a:lvl6pPr marL="2285909" lvl="5" indent="-190492" algn="l">
              <a:spcBef>
                <a:spcPts val="150"/>
              </a:spcBef>
              <a:spcAft>
                <a:spcPts val="0"/>
              </a:spcAft>
              <a:buClr>
                <a:schemeClr val="lt1"/>
              </a:buClr>
              <a:buSzPts val="900"/>
              <a:buNone/>
              <a:defRPr sz="750"/>
            </a:lvl6pPr>
            <a:lvl7pPr marL="2666893" lvl="6" indent="-190492" algn="l">
              <a:spcBef>
                <a:spcPts val="150"/>
              </a:spcBef>
              <a:spcAft>
                <a:spcPts val="0"/>
              </a:spcAft>
              <a:buClr>
                <a:schemeClr val="lt1"/>
              </a:buClr>
              <a:buSzPts val="900"/>
              <a:buNone/>
              <a:defRPr sz="750"/>
            </a:lvl7pPr>
            <a:lvl8pPr marL="3047878" lvl="7" indent="-190492" algn="l">
              <a:spcBef>
                <a:spcPts val="150"/>
              </a:spcBef>
              <a:spcAft>
                <a:spcPts val="0"/>
              </a:spcAft>
              <a:buClr>
                <a:schemeClr val="lt1"/>
              </a:buClr>
              <a:buSzPts val="900"/>
              <a:buNone/>
              <a:defRPr sz="750"/>
            </a:lvl8pPr>
            <a:lvl9pPr marL="3428863" lvl="8" indent="-190492" algn="l">
              <a:spcBef>
                <a:spcPts val="150"/>
              </a:spcBef>
              <a:spcAft>
                <a:spcPts val="0"/>
              </a:spcAft>
              <a:buClr>
                <a:schemeClr val="lt1"/>
              </a:buClr>
              <a:buSzPts val="900"/>
              <a:buNone/>
              <a:defRPr sz="750"/>
            </a:lvl9pPr>
          </a:lstStyle>
          <a:p>
            <a:endParaRPr/>
          </a:p>
        </p:txBody>
      </p:sp>
      <p:sp>
        <p:nvSpPr>
          <p:cNvPr id="69" name="Google Shape;69;p99"/>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9"/>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9"/>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00"/>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0"/>
          <p:cNvSpPr txBox="1">
            <a:spLocks noGrp="1"/>
          </p:cNvSpPr>
          <p:nvPr>
            <p:ph type="body" idx="1"/>
          </p:nvPr>
        </p:nvSpPr>
        <p:spPr>
          <a:xfrm rot="5400000">
            <a:off x="2686183" y="-895483"/>
            <a:ext cx="3771636" cy="8229600"/>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75" name="Google Shape;75;p10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01"/>
          <p:cNvSpPr txBox="1">
            <a:spLocks noGrp="1"/>
          </p:cNvSpPr>
          <p:nvPr>
            <p:ph type="title"/>
          </p:nvPr>
        </p:nvSpPr>
        <p:spPr>
          <a:xfrm rot="5400000">
            <a:off x="5219967" y="1638300"/>
            <a:ext cx="4876271"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1"/>
          <p:cNvSpPr txBox="1">
            <a:spLocks noGrp="1"/>
          </p:cNvSpPr>
          <p:nvPr>
            <p:ph type="body" idx="1"/>
          </p:nvPr>
        </p:nvSpPr>
        <p:spPr>
          <a:xfrm rot="5400000">
            <a:off x="1028968" y="-342899"/>
            <a:ext cx="4876271" cy="6019800"/>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81" name="Google Shape;81;p10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
        <p:cNvGrpSpPr/>
        <p:nvPr/>
      </p:nvGrpSpPr>
      <p:grpSpPr>
        <a:xfrm>
          <a:off x="0" y="0"/>
          <a:ext cx="0" cy="0"/>
          <a:chOff x="0" y="0"/>
          <a:chExt cx="0" cy="0"/>
        </a:xfrm>
      </p:grpSpPr>
      <p:sp>
        <p:nvSpPr>
          <p:cNvPr id="10" name="Google Shape;10;p90"/>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0"/>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9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9pPr>
          </a:lstStyle>
          <a:p>
            <a:endParaRPr/>
          </a:p>
        </p:txBody>
      </p:sp>
      <p:sp>
        <p:nvSpPr>
          <p:cNvPr id="13" name="Google Shape;13;p9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9pPr>
          </a:lstStyle>
          <a:p>
            <a:endParaRPr/>
          </a:p>
        </p:txBody>
      </p:sp>
      <p:sp>
        <p:nvSpPr>
          <p:cNvPr id="14" name="Google Shape;14;p9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jpeg"/><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33.tiff"/><Relationship Id="rId5" Type="http://schemas.microsoft.com/office/2007/relationships/hdphoto" Target="../media/hdphoto4.wdp"/><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12" Type="http://schemas.openxmlformats.org/officeDocument/2006/relationships/image" Target="../media/image45.png"/><Relationship Id="rId2" Type="http://schemas.openxmlformats.org/officeDocument/2006/relationships/image" Target="../media/image35.tiff"/><Relationship Id="rId1" Type="http://schemas.openxmlformats.org/officeDocument/2006/relationships/slideLayout" Target="../slideLayouts/slideLayout11.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9.wdp"/><Relationship Id="rId18" Type="http://schemas.microsoft.com/office/2007/relationships/hdphoto" Target="../media/hdphoto11.wdp"/><Relationship Id="rId3" Type="http://schemas.openxmlformats.org/officeDocument/2006/relationships/image" Target="../media/image33.tiff"/><Relationship Id="rId7" Type="http://schemas.microsoft.com/office/2007/relationships/hdphoto" Target="../media/hdphoto6.wdp"/><Relationship Id="rId12" Type="http://schemas.openxmlformats.org/officeDocument/2006/relationships/image" Target="../media/image50.png"/><Relationship Id="rId17" Type="http://schemas.openxmlformats.org/officeDocument/2006/relationships/image" Target="../media/image53.png"/><Relationship Id="rId2" Type="http://schemas.openxmlformats.org/officeDocument/2006/relationships/notesSlide" Target="../notesSlides/notesSlide39.xml"/><Relationship Id="rId16" Type="http://schemas.microsoft.com/office/2007/relationships/hdphoto" Target="../media/hdphoto10.wdp"/><Relationship Id="rId20" Type="http://schemas.microsoft.com/office/2007/relationships/hdphoto" Target="../media/hdphoto12.wdp"/><Relationship Id="rId1" Type="http://schemas.openxmlformats.org/officeDocument/2006/relationships/slideLayout" Target="../slideLayouts/slideLayout11.xml"/><Relationship Id="rId6" Type="http://schemas.openxmlformats.org/officeDocument/2006/relationships/image" Target="../media/image47.png"/><Relationship Id="rId11" Type="http://schemas.microsoft.com/office/2007/relationships/hdphoto" Target="../media/hdphoto8.wdp"/><Relationship Id="rId5" Type="http://schemas.microsoft.com/office/2007/relationships/hdphoto" Target="../media/hdphoto5.wdp"/><Relationship Id="rId15" Type="http://schemas.openxmlformats.org/officeDocument/2006/relationships/image" Target="../media/image52.png"/><Relationship Id="rId10" Type="http://schemas.openxmlformats.org/officeDocument/2006/relationships/image" Target="../media/image49.png"/><Relationship Id="rId19" Type="http://schemas.openxmlformats.org/officeDocument/2006/relationships/image" Target="../media/image54.png"/><Relationship Id="rId4" Type="http://schemas.openxmlformats.org/officeDocument/2006/relationships/image" Target="../media/image46.png"/><Relationship Id="rId9" Type="http://schemas.microsoft.com/office/2007/relationships/hdphoto" Target="../media/hdphoto7.wdp"/><Relationship Id="rId14" Type="http://schemas.openxmlformats.org/officeDocument/2006/relationships/image" Target="../media/image51.tiff"/></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emf"/><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microsoft.com/office/2007/relationships/hdphoto" Target="../media/hdphoto14.wdp"/><Relationship Id="rId5" Type="http://schemas.openxmlformats.org/officeDocument/2006/relationships/image" Target="../media/image56.png"/><Relationship Id="rId4" Type="http://schemas.microsoft.com/office/2007/relationships/hdphoto" Target="../media/hdphoto13.wdp"/></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microsoft.com/office/2007/relationships/hdphoto" Target="../media/hdphoto15.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microsoft.com/office/2007/relationships/hdphoto" Target="../media/hdphoto9.wdp"/></Relationships>
</file>

<file path=ppt/slides/_rels/slide47.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tiff"/><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microsoft.com/office/2007/relationships/hdphoto" Target="../media/hdphoto9.wdp"/><Relationship Id="rId5" Type="http://schemas.openxmlformats.org/officeDocument/2006/relationships/image" Target="../media/image50.png"/><Relationship Id="rId4" Type="http://schemas.openxmlformats.org/officeDocument/2006/relationships/image" Target="../media/image33.tiff"/></Relationships>
</file>

<file path=ppt/slides/_rels/slide4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6.wdp"/><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63.gif"/><Relationship Id="rId5" Type="http://schemas.microsoft.com/office/2007/relationships/hdphoto" Target="../media/hdphoto17.wdp"/><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30.gif"/><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1333500" y="2244992"/>
            <a:ext cx="6477000" cy="1225021"/>
          </a:xfrm>
          <a:prstGeom prst="rect">
            <a:avLst/>
          </a:prstGeom>
          <a:noFill/>
          <a:ln>
            <a:noFill/>
          </a:ln>
        </p:spPr>
        <p:txBody>
          <a:bodyPr spcFirstLastPara="1" wrap="square" lIns="76188" tIns="38083" rIns="76188" bIns="38083" anchor="ctr" anchorCtr="0">
            <a:noAutofit/>
          </a:bodyPr>
          <a:lstStyle/>
          <a:p>
            <a:pPr>
              <a:buSzPts val="11500"/>
            </a:pPr>
            <a:r>
              <a:rPr lang="en-US" sz="4000" b="1">
                <a:latin typeface="Arial"/>
                <a:ea typeface="Arial"/>
                <a:cs typeface="Arial"/>
                <a:sym typeface="Arial"/>
              </a:rPr>
              <a:t>CHAPTER 3</a:t>
            </a:r>
            <a:endParaRPr sz="4000" b="1">
              <a:latin typeface="Arial"/>
              <a:ea typeface="Arial"/>
              <a:cs typeface="Arial"/>
              <a:sym typeface="Arial"/>
            </a:endParaRPr>
          </a:p>
          <a:p>
            <a:pPr>
              <a:buSzPts val="11500"/>
            </a:pPr>
            <a:r>
              <a:rPr lang="en-US" sz="4000" b="1">
                <a:latin typeface="Arial"/>
                <a:ea typeface="Arial"/>
                <a:cs typeface="Arial"/>
                <a:sym typeface="Arial"/>
              </a:rPr>
              <a:t>HUMAN REPRODUCTION</a:t>
            </a:r>
            <a:endParaRPr sz="4000" b="1">
              <a:latin typeface="Arial"/>
              <a:ea typeface="Arial"/>
              <a:cs typeface="Arial"/>
              <a:sym typeface="Arial"/>
            </a:endParaRPr>
          </a:p>
        </p:txBody>
      </p:sp>
    </p:spTree>
    <p:extLst>
      <p:ext uri="{BB962C8B-B14F-4D97-AF65-F5344CB8AC3E}">
        <p14:creationId xmlns:p14="http://schemas.microsoft.com/office/powerpoint/2010/main" val="369501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398721" y="-327804"/>
            <a:ext cx="4907797" cy="952500"/>
          </a:xfrm>
          <a:prstGeom prst="rect">
            <a:avLst/>
          </a:prstGeom>
          <a:noFill/>
          <a:ln>
            <a:noFill/>
          </a:ln>
        </p:spPr>
        <p:txBody>
          <a:bodyPr spcFirstLastPara="1" wrap="square" lIns="76188" tIns="38083" rIns="76188" bIns="38083" anchor="ctr" anchorCtr="0">
            <a:normAutofit/>
          </a:bodyPr>
          <a:lstStyle/>
          <a:p>
            <a:pPr>
              <a:buSzPts val="5400"/>
            </a:pPr>
            <a:r>
              <a:rPr lang="en-US" sz="2000" b="1" dirty="0"/>
              <a:t>Structure of Testes</a:t>
            </a:r>
            <a:endParaRPr sz="2000" i="1" dirty="0"/>
          </a:p>
        </p:txBody>
      </p:sp>
      <p:sp>
        <p:nvSpPr>
          <p:cNvPr id="157" name="Google Shape;157;p10"/>
          <p:cNvSpPr txBox="1">
            <a:spLocks noGrp="1"/>
          </p:cNvSpPr>
          <p:nvPr>
            <p:ph type="body" idx="1"/>
          </p:nvPr>
        </p:nvSpPr>
        <p:spPr>
          <a:xfrm>
            <a:off x="54036" y="382660"/>
            <a:ext cx="4375744" cy="4232976"/>
          </a:xfrm>
          <a:prstGeom prst="rect">
            <a:avLst/>
          </a:prstGeom>
          <a:noFill/>
          <a:ln>
            <a:noFill/>
          </a:ln>
        </p:spPr>
        <p:txBody>
          <a:bodyPr spcFirstLastPara="1" wrap="square" lIns="76188" tIns="38083" rIns="76188" bIns="38083" anchor="t" anchorCtr="0">
            <a:noAutofit/>
          </a:bodyPr>
          <a:lstStyle/>
          <a:p>
            <a:pPr marL="285739" indent="-269864" algn="just">
              <a:spcBef>
                <a:spcPts val="0"/>
              </a:spcBef>
              <a:buSzPct val="100000"/>
            </a:pPr>
            <a:r>
              <a:rPr lang="en-US" sz="1800" dirty="0"/>
              <a:t>In adult males, each testis is </a:t>
            </a:r>
          </a:p>
          <a:p>
            <a:pPr marL="666724" lvl="1" indent="-269864" algn="just">
              <a:spcBef>
                <a:spcPts val="0"/>
              </a:spcBef>
              <a:buSzPct val="100000"/>
            </a:pPr>
            <a:r>
              <a:rPr lang="en-US" sz="1800" dirty="0"/>
              <a:t>oval in shape </a:t>
            </a:r>
          </a:p>
          <a:p>
            <a:pPr marL="666724" lvl="1" indent="-269864" algn="just">
              <a:spcBef>
                <a:spcPts val="0"/>
              </a:spcBef>
              <a:buSzPct val="100000"/>
            </a:pPr>
            <a:r>
              <a:rPr lang="en-US" sz="1800" dirty="0"/>
              <a:t>2 to 3 cm in width</a:t>
            </a:r>
            <a:endParaRPr lang="en-US" sz="1400" dirty="0"/>
          </a:p>
          <a:p>
            <a:pPr marL="666724" lvl="1" indent="-269864" algn="just">
              <a:spcBef>
                <a:spcPts val="0"/>
              </a:spcBef>
              <a:buSzPct val="100000"/>
            </a:pPr>
            <a:r>
              <a:rPr lang="en-US" sz="1800" dirty="0"/>
              <a:t>4 to 5 cm in length </a:t>
            </a:r>
          </a:p>
          <a:p>
            <a:pPr marL="666724" lvl="1" indent="-269864" algn="just">
              <a:spcBef>
                <a:spcPts val="0"/>
              </a:spcBef>
              <a:buSzPct val="100000"/>
            </a:pPr>
            <a:r>
              <a:rPr lang="en-US" sz="1800" dirty="0"/>
              <a:t>covered by tunica albuginea (a dense covering) </a:t>
            </a:r>
          </a:p>
          <a:p>
            <a:pPr marL="285739" indent="-269864" algn="just">
              <a:spcBef>
                <a:spcPts val="0"/>
              </a:spcBef>
              <a:buSzPct val="100000"/>
            </a:pPr>
            <a:r>
              <a:rPr lang="en-US" sz="1800" dirty="0"/>
              <a:t>Each testis has about </a:t>
            </a:r>
            <a:r>
              <a:rPr lang="en-US" sz="1800" b="1" dirty="0">
                <a:solidFill>
                  <a:srgbClr val="FFFF00"/>
                </a:solidFill>
              </a:rPr>
              <a:t>250 testicular lobule</a:t>
            </a:r>
            <a:r>
              <a:rPr lang="en-US" sz="1800" dirty="0"/>
              <a:t>s(compartments)</a:t>
            </a:r>
          </a:p>
          <a:p>
            <a:pPr marL="285739" indent="-269864" algn="just">
              <a:spcBef>
                <a:spcPts val="0"/>
              </a:spcBef>
              <a:buSzPct val="100000"/>
            </a:pPr>
            <a:r>
              <a:rPr lang="en-US" sz="1800" dirty="0"/>
              <a:t>Each testicular lobule contains </a:t>
            </a:r>
            <a:r>
              <a:rPr lang="en-US" sz="1800" dirty="0">
                <a:solidFill>
                  <a:srgbClr val="FFFF00"/>
                </a:solidFill>
              </a:rPr>
              <a:t>one to three highly coiled </a:t>
            </a:r>
            <a:r>
              <a:rPr lang="en-US" sz="1800" b="1" dirty="0">
                <a:solidFill>
                  <a:srgbClr val="FFFF00"/>
                </a:solidFill>
              </a:rPr>
              <a:t>seminiferous tubules </a:t>
            </a:r>
          </a:p>
          <a:p>
            <a:pPr marL="285739" indent="-269864" algn="just">
              <a:spcBef>
                <a:spcPts val="0"/>
              </a:spcBef>
              <a:buSzPct val="100000"/>
            </a:pPr>
            <a:r>
              <a:rPr lang="en-US" sz="1800" dirty="0"/>
              <a:t>Sperms are produced in seminiferous tubules. </a:t>
            </a:r>
          </a:p>
        </p:txBody>
      </p:sp>
      <p:pic>
        <p:nvPicPr>
          <p:cNvPr id="5" name="Picture 4">
            <a:extLst>
              <a:ext uri="{FF2B5EF4-FFF2-40B4-BE49-F238E27FC236}">
                <a16:creationId xmlns:a16="http://schemas.microsoft.com/office/drawing/2014/main" id="{C081B45E-9639-0241-A19E-DCDD45C6CFA1}"/>
              </a:ext>
            </a:extLst>
          </p:cNvPr>
          <p:cNvPicPr>
            <a:picLocks noChangeAspect="1"/>
          </p:cNvPicPr>
          <p:nvPr/>
        </p:nvPicPr>
        <p:blipFill rotWithShape="1">
          <a:blip r:embed="rId3"/>
          <a:srcRect l="4326" r="4862" b="2030"/>
          <a:stretch/>
        </p:blipFill>
        <p:spPr>
          <a:xfrm>
            <a:off x="4517462" y="181633"/>
            <a:ext cx="4517964" cy="3616541"/>
          </a:xfrm>
          <a:prstGeom prst="rect">
            <a:avLst/>
          </a:prstGeom>
        </p:spPr>
      </p:pic>
      <p:sp>
        <p:nvSpPr>
          <p:cNvPr id="62" name="Oval 2">
            <a:extLst>
              <a:ext uri="{FF2B5EF4-FFF2-40B4-BE49-F238E27FC236}">
                <a16:creationId xmlns:a16="http://schemas.microsoft.com/office/drawing/2014/main" id="{0FE8B1C0-2B75-4945-B211-8E07FDBA3CA1}"/>
              </a:ext>
            </a:extLst>
          </p:cNvPr>
          <p:cNvSpPr/>
          <p:nvPr/>
        </p:nvSpPr>
        <p:spPr>
          <a:xfrm rot="198052">
            <a:off x="4476664" y="268595"/>
            <a:ext cx="3447029" cy="3300533"/>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 name="connsiteX0" fmla="*/ 435909 w 2250949"/>
              <a:gd name="connsiteY0" fmla="*/ 1758085 h 3080916"/>
              <a:gd name="connsiteX1" fmla="*/ 28894 w 2250949"/>
              <a:gd name="connsiteY1" fmla="*/ 113320 h 3080916"/>
              <a:gd name="connsiteX2" fmla="*/ 1385101 w 2250949"/>
              <a:gd name="connsiteY2" fmla="*/ 254530 h 3080916"/>
              <a:gd name="connsiteX3" fmla="*/ 2250949 w 2250949"/>
              <a:gd name="connsiteY3" fmla="*/ 1492612 h 3080916"/>
              <a:gd name="connsiteX4" fmla="*/ 1118064 w 2250949"/>
              <a:gd name="connsiteY4" fmla="*/ 3070559 h 3080916"/>
              <a:gd name="connsiteX5" fmla="*/ 349320 w 2250949"/>
              <a:gd name="connsiteY5" fmla="*/ 2536486 h 3080916"/>
              <a:gd name="connsiteX6" fmla="*/ 435909 w 2250949"/>
              <a:gd name="connsiteY6" fmla="*/ 1758085 h 3080916"/>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699 w 2223739"/>
              <a:gd name="connsiteY0" fmla="*/ 1673907 h 2996738"/>
              <a:gd name="connsiteX1" fmla="*/ 1684 w 2223739"/>
              <a:gd name="connsiteY1" fmla="*/ 29142 h 2996738"/>
              <a:gd name="connsiteX2" fmla="*/ 599388 w 2223739"/>
              <a:gd name="connsiteY2" fmla="*/ 589729 h 2996738"/>
              <a:gd name="connsiteX3" fmla="*/ 1357891 w 2223739"/>
              <a:gd name="connsiteY3" fmla="*/ 170352 h 2996738"/>
              <a:gd name="connsiteX4" fmla="*/ 2223739 w 2223739"/>
              <a:gd name="connsiteY4" fmla="*/ 1408434 h 2996738"/>
              <a:gd name="connsiteX5" fmla="*/ 1090854 w 2223739"/>
              <a:gd name="connsiteY5" fmla="*/ 2986381 h 2996738"/>
              <a:gd name="connsiteX6" fmla="*/ 322110 w 2223739"/>
              <a:gd name="connsiteY6" fmla="*/ 2452308 h 2996738"/>
              <a:gd name="connsiteX7" fmla="*/ 408699 w 2223739"/>
              <a:gd name="connsiteY7" fmla="*/ 1673907 h 2996738"/>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533725 w 2348765"/>
              <a:gd name="connsiteY0" fmla="*/ 1792104 h 3114935"/>
              <a:gd name="connsiteX1" fmla="*/ 26718 w 2348765"/>
              <a:gd name="connsiteY1" fmla="*/ 1109180 h 3114935"/>
              <a:gd name="connsiteX2" fmla="*/ 126710 w 2348765"/>
              <a:gd name="connsiteY2" fmla="*/ 147339 h 3114935"/>
              <a:gd name="connsiteX3" fmla="*/ 604105 w 2348765"/>
              <a:gd name="connsiteY3" fmla="*/ 154287 h 3114935"/>
              <a:gd name="connsiteX4" fmla="*/ 724414 w 2348765"/>
              <a:gd name="connsiteY4" fmla="*/ 707926 h 3114935"/>
              <a:gd name="connsiteX5" fmla="*/ 1482917 w 2348765"/>
              <a:gd name="connsiteY5" fmla="*/ 288549 h 3114935"/>
              <a:gd name="connsiteX6" fmla="*/ 2348765 w 2348765"/>
              <a:gd name="connsiteY6" fmla="*/ 1526631 h 3114935"/>
              <a:gd name="connsiteX7" fmla="*/ 1215880 w 2348765"/>
              <a:gd name="connsiteY7" fmla="*/ 3104578 h 3114935"/>
              <a:gd name="connsiteX8" fmla="*/ 447136 w 2348765"/>
              <a:gd name="connsiteY8" fmla="*/ 2570505 h 3114935"/>
              <a:gd name="connsiteX9" fmla="*/ 533725 w 2348765"/>
              <a:gd name="connsiteY9" fmla="*/ 1792104 h 3114935"/>
              <a:gd name="connsiteX0" fmla="*/ 546361 w 2361401"/>
              <a:gd name="connsiteY0" fmla="*/ 1795262 h 3118093"/>
              <a:gd name="connsiteX1" fmla="*/ 39354 w 2361401"/>
              <a:gd name="connsiteY1" fmla="*/ 1112338 h 3118093"/>
              <a:gd name="connsiteX2" fmla="*/ 89593 w 2361401"/>
              <a:gd name="connsiteY2" fmla="*/ 143394 h 3118093"/>
              <a:gd name="connsiteX3" fmla="*/ 616741 w 2361401"/>
              <a:gd name="connsiteY3" fmla="*/ 157445 h 3118093"/>
              <a:gd name="connsiteX4" fmla="*/ 737050 w 2361401"/>
              <a:gd name="connsiteY4" fmla="*/ 711084 h 3118093"/>
              <a:gd name="connsiteX5" fmla="*/ 1495553 w 2361401"/>
              <a:gd name="connsiteY5" fmla="*/ 291707 h 3118093"/>
              <a:gd name="connsiteX6" fmla="*/ 2361401 w 2361401"/>
              <a:gd name="connsiteY6" fmla="*/ 1529789 h 3118093"/>
              <a:gd name="connsiteX7" fmla="*/ 1228516 w 2361401"/>
              <a:gd name="connsiteY7" fmla="*/ 3107736 h 3118093"/>
              <a:gd name="connsiteX8" fmla="*/ 459772 w 2361401"/>
              <a:gd name="connsiteY8" fmla="*/ 2573663 h 3118093"/>
              <a:gd name="connsiteX9" fmla="*/ 546361 w 2361401"/>
              <a:gd name="connsiteY9" fmla="*/ 1795262 h 3118093"/>
              <a:gd name="connsiteX0" fmla="*/ 632051 w 2447091"/>
              <a:gd name="connsiteY0" fmla="*/ 1789864 h 3112695"/>
              <a:gd name="connsiteX1" fmla="*/ 20997 w 2447091"/>
              <a:gd name="connsiteY1" fmla="*/ 1012905 h 3112695"/>
              <a:gd name="connsiteX2" fmla="*/ 175283 w 2447091"/>
              <a:gd name="connsiteY2" fmla="*/ 137996 h 3112695"/>
              <a:gd name="connsiteX3" fmla="*/ 702431 w 2447091"/>
              <a:gd name="connsiteY3" fmla="*/ 152047 h 3112695"/>
              <a:gd name="connsiteX4" fmla="*/ 822740 w 2447091"/>
              <a:gd name="connsiteY4" fmla="*/ 705686 h 3112695"/>
              <a:gd name="connsiteX5" fmla="*/ 1581243 w 2447091"/>
              <a:gd name="connsiteY5" fmla="*/ 286309 h 3112695"/>
              <a:gd name="connsiteX6" fmla="*/ 2447091 w 2447091"/>
              <a:gd name="connsiteY6" fmla="*/ 1524391 h 3112695"/>
              <a:gd name="connsiteX7" fmla="*/ 1314206 w 2447091"/>
              <a:gd name="connsiteY7" fmla="*/ 3102338 h 3112695"/>
              <a:gd name="connsiteX8" fmla="*/ 545462 w 2447091"/>
              <a:gd name="connsiteY8" fmla="*/ 2568265 h 3112695"/>
              <a:gd name="connsiteX9" fmla="*/ 632051 w 2447091"/>
              <a:gd name="connsiteY9" fmla="*/ 1789864 h 3112695"/>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09644"/>
              <a:gd name="connsiteX1" fmla="*/ 20997 w 2447091"/>
              <a:gd name="connsiteY1" fmla="*/ 1012905 h 3109644"/>
              <a:gd name="connsiteX2" fmla="*/ 175283 w 2447091"/>
              <a:gd name="connsiteY2" fmla="*/ 137996 h 3109644"/>
              <a:gd name="connsiteX3" fmla="*/ 702431 w 2447091"/>
              <a:gd name="connsiteY3" fmla="*/ 152047 h 3109644"/>
              <a:gd name="connsiteX4" fmla="*/ 822740 w 2447091"/>
              <a:gd name="connsiteY4" fmla="*/ 705686 h 3109644"/>
              <a:gd name="connsiteX5" fmla="*/ 1581243 w 2447091"/>
              <a:gd name="connsiteY5" fmla="*/ 286309 h 3109644"/>
              <a:gd name="connsiteX6" fmla="*/ 2447091 w 2447091"/>
              <a:gd name="connsiteY6" fmla="*/ 1524391 h 3109644"/>
              <a:gd name="connsiteX7" fmla="*/ 1314206 w 2447091"/>
              <a:gd name="connsiteY7" fmla="*/ 3102338 h 3109644"/>
              <a:gd name="connsiteX8" fmla="*/ 518219 w 2447091"/>
              <a:gd name="connsiteY8" fmla="*/ 2609907 h 3109644"/>
              <a:gd name="connsiteX9" fmla="*/ 148846 w 2447091"/>
              <a:gd name="connsiteY9" fmla="*/ 3087941 h 3109644"/>
              <a:gd name="connsiteX10" fmla="*/ 632051 w 2447091"/>
              <a:gd name="connsiteY10" fmla="*/ 1789864 h 3109644"/>
              <a:gd name="connsiteX0" fmla="*/ 1848154 w 3663194"/>
              <a:gd name="connsiteY0" fmla="*/ 1789864 h 3109644"/>
              <a:gd name="connsiteX1" fmla="*/ 1237100 w 3663194"/>
              <a:gd name="connsiteY1" fmla="*/ 1012905 h 3109644"/>
              <a:gd name="connsiteX2" fmla="*/ 1391386 w 3663194"/>
              <a:gd name="connsiteY2" fmla="*/ 137996 h 3109644"/>
              <a:gd name="connsiteX3" fmla="*/ 1918534 w 3663194"/>
              <a:gd name="connsiteY3" fmla="*/ 152047 h 3109644"/>
              <a:gd name="connsiteX4" fmla="*/ 2038843 w 3663194"/>
              <a:gd name="connsiteY4" fmla="*/ 705686 h 3109644"/>
              <a:gd name="connsiteX5" fmla="*/ 2797346 w 3663194"/>
              <a:gd name="connsiteY5" fmla="*/ 286309 h 3109644"/>
              <a:gd name="connsiteX6" fmla="*/ 3663194 w 3663194"/>
              <a:gd name="connsiteY6" fmla="*/ 1524391 h 3109644"/>
              <a:gd name="connsiteX7" fmla="*/ 2530309 w 3663194"/>
              <a:gd name="connsiteY7" fmla="*/ 3102338 h 3109644"/>
              <a:gd name="connsiteX8" fmla="*/ 1734322 w 3663194"/>
              <a:gd name="connsiteY8" fmla="*/ 2609907 h 3109644"/>
              <a:gd name="connsiteX9" fmla="*/ 1364949 w 3663194"/>
              <a:gd name="connsiteY9" fmla="*/ 3087941 h 3109644"/>
              <a:gd name="connsiteX10" fmla="*/ 3259 w 3663194"/>
              <a:gd name="connsiteY10" fmla="*/ 2226471 h 3109644"/>
              <a:gd name="connsiteX11" fmla="*/ 1848154 w 3663194"/>
              <a:gd name="connsiteY11" fmla="*/ 1789864 h 3109644"/>
              <a:gd name="connsiteX0" fmla="*/ 1848154 w 3663194"/>
              <a:gd name="connsiteY0" fmla="*/ 1789864 h 3109192"/>
              <a:gd name="connsiteX1" fmla="*/ 1237100 w 3663194"/>
              <a:gd name="connsiteY1" fmla="*/ 1012905 h 3109192"/>
              <a:gd name="connsiteX2" fmla="*/ 1391386 w 3663194"/>
              <a:gd name="connsiteY2" fmla="*/ 137996 h 3109192"/>
              <a:gd name="connsiteX3" fmla="*/ 1918534 w 3663194"/>
              <a:gd name="connsiteY3" fmla="*/ 152047 h 3109192"/>
              <a:gd name="connsiteX4" fmla="*/ 2038843 w 3663194"/>
              <a:gd name="connsiteY4" fmla="*/ 705686 h 3109192"/>
              <a:gd name="connsiteX5" fmla="*/ 2797346 w 3663194"/>
              <a:gd name="connsiteY5" fmla="*/ 286309 h 3109192"/>
              <a:gd name="connsiteX6" fmla="*/ 3663194 w 3663194"/>
              <a:gd name="connsiteY6" fmla="*/ 1524391 h 3109192"/>
              <a:gd name="connsiteX7" fmla="*/ 2530309 w 3663194"/>
              <a:gd name="connsiteY7" fmla="*/ 3102338 h 3109192"/>
              <a:gd name="connsiteX8" fmla="*/ 1771968 w 3663194"/>
              <a:gd name="connsiteY8" fmla="*/ 2577668 h 3109192"/>
              <a:gd name="connsiteX9" fmla="*/ 1364949 w 3663194"/>
              <a:gd name="connsiteY9" fmla="*/ 3087941 h 3109192"/>
              <a:gd name="connsiteX10" fmla="*/ 3259 w 3663194"/>
              <a:gd name="connsiteY10" fmla="*/ 2226471 h 3109192"/>
              <a:gd name="connsiteX11" fmla="*/ 1848154 w 3663194"/>
              <a:gd name="connsiteY11" fmla="*/ 1789864 h 3109192"/>
              <a:gd name="connsiteX0" fmla="*/ 1848858 w 3663898"/>
              <a:gd name="connsiteY0" fmla="*/ 1789864 h 3109192"/>
              <a:gd name="connsiteX1" fmla="*/ 1237804 w 3663898"/>
              <a:gd name="connsiteY1" fmla="*/ 1012905 h 3109192"/>
              <a:gd name="connsiteX2" fmla="*/ 1392090 w 3663898"/>
              <a:gd name="connsiteY2" fmla="*/ 137996 h 3109192"/>
              <a:gd name="connsiteX3" fmla="*/ 1919238 w 3663898"/>
              <a:gd name="connsiteY3" fmla="*/ 152047 h 3109192"/>
              <a:gd name="connsiteX4" fmla="*/ 2039547 w 3663898"/>
              <a:gd name="connsiteY4" fmla="*/ 705686 h 3109192"/>
              <a:gd name="connsiteX5" fmla="*/ 2798050 w 3663898"/>
              <a:gd name="connsiteY5" fmla="*/ 286309 h 3109192"/>
              <a:gd name="connsiteX6" fmla="*/ 3663898 w 3663898"/>
              <a:gd name="connsiteY6" fmla="*/ 1524391 h 3109192"/>
              <a:gd name="connsiteX7" fmla="*/ 2531013 w 3663898"/>
              <a:gd name="connsiteY7" fmla="*/ 3102338 h 3109192"/>
              <a:gd name="connsiteX8" fmla="*/ 1772672 w 3663898"/>
              <a:gd name="connsiteY8" fmla="*/ 2577668 h 3109192"/>
              <a:gd name="connsiteX9" fmla="*/ 1365653 w 3663898"/>
              <a:gd name="connsiteY9" fmla="*/ 3087941 h 3109192"/>
              <a:gd name="connsiteX10" fmla="*/ 3963 w 3663898"/>
              <a:gd name="connsiteY10" fmla="*/ 2226471 h 3109192"/>
              <a:gd name="connsiteX11" fmla="*/ 1848858 w 3663898"/>
              <a:gd name="connsiteY11" fmla="*/ 1789864 h 3109192"/>
              <a:gd name="connsiteX0" fmla="*/ 1848789 w 3663829"/>
              <a:gd name="connsiteY0" fmla="*/ 1789864 h 3133513"/>
              <a:gd name="connsiteX1" fmla="*/ 1237735 w 3663829"/>
              <a:gd name="connsiteY1" fmla="*/ 1012905 h 3133513"/>
              <a:gd name="connsiteX2" fmla="*/ 1392021 w 3663829"/>
              <a:gd name="connsiteY2" fmla="*/ 137996 h 3133513"/>
              <a:gd name="connsiteX3" fmla="*/ 1919169 w 3663829"/>
              <a:gd name="connsiteY3" fmla="*/ 152047 h 3133513"/>
              <a:gd name="connsiteX4" fmla="*/ 2039478 w 3663829"/>
              <a:gd name="connsiteY4" fmla="*/ 705686 h 3133513"/>
              <a:gd name="connsiteX5" fmla="*/ 2797981 w 3663829"/>
              <a:gd name="connsiteY5" fmla="*/ 286309 h 3133513"/>
              <a:gd name="connsiteX6" fmla="*/ 3663829 w 3663829"/>
              <a:gd name="connsiteY6" fmla="*/ 1524391 h 3133513"/>
              <a:gd name="connsiteX7" fmla="*/ 2530944 w 3663829"/>
              <a:gd name="connsiteY7" fmla="*/ 3102338 h 3133513"/>
              <a:gd name="connsiteX8" fmla="*/ 1772603 w 3663829"/>
              <a:gd name="connsiteY8" fmla="*/ 2577668 h 3133513"/>
              <a:gd name="connsiteX9" fmla="*/ 1387527 w 3663829"/>
              <a:gd name="connsiteY9" fmla="*/ 3126705 h 3133513"/>
              <a:gd name="connsiteX10" fmla="*/ 3894 w 3663829"/>
              <a:gd name="connsiteY10" fmla="*/ 2226471 h 3133513"/>
              <a:gd name="connsiteX11" fmla="*/ 1848789 w 3663829"/>
              <a:gd name="connsiteY11" fmla="*/ 1789864 h 3133513"/>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501047 w 3667399"/>
              <a:gd name="connsiteY11" fmla="*/ 2381105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143655 w 3667399"/>
              <a:gd name="connsiteY11" fmla="*/ 2940940 h 3161715"/>
              <a:gd name="connsiteX12" fmla="*/ 1501047 w 3667399"/>
              <a:gd name="connsiteY12" fmla="*/ 2381105 h 3161715"/>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51773 w 3718125"/>
              <a:gd name="connsiteY0" fmla="*/ 2381105 h 3177288"/>
              <a:gd name="connsiteX1" fmla="*/ 1292031 w 3718125"/>
              <a:gd name="connsiteY1" fmla="*/ 1012905 h 3177288"/>
              <a:gd name="connsiteX2" fmla="*/ 1446317 w 3718125"/>
              <a:gd name="connsiteY2" fmla="*/ 137996 h 3177288"/>
              <a:gd name="connsiteX3" fmla="*/ 1973465 w 3718125"/>
              <a:gd name="connsiteY3" fmla="*/ 152047 h 3177288"/>
              <a:gd name="connsiteX4" fmla="*/ 2093774 w 3718125"/>
              <a:gd name="connsiteY4" fmla="*/ 705686 h 3177288"/>
              <a:gd name="connsiteX5" fmla="*/ 2852277 w 3718125"/>
              <a:gd name="connsiteY5" fmla="*/ 286309 h 3177288"/>
              <a:gd name="connsiteX6" fmla="*/ 3718125 w 3718125"/>
              <a:gd name="connsiteY6" fmla="*/ 1524391 h 3177288"/>
              <a:gd name="connsiteX7" fmla="*/ 2585240 w 3718125"/>
              <a:gd name="connsiteY7" fmla="*/ 3102338 h 3177288"/>
              <a:gd name="connsiteX8" fmla="*/ 1826899 w 3718125"/>
              <a:gd name="connsiteY8" fmla="*/ 2577668 h 3177288"/>
              <a:gd name="connsiteX9" fmla="*/ 1441823 w 3718125"/>
              <a:gd name="connsiteY9" fmla="*/ 3126705 h 3177288"/>
              <a:gd name="connsiteX10" fmla="*/ 58190 w 3718125"/>
              <a:gd name="connsiteY10" fmla="*/ 2226471 h 3177288"/>
              <a:gd name="connsiteX11" fmla="*/ 392090 w 3718125"/>
              <a:gd name="connsiteY11" fmla="*/ 2196924 h 3177288"/>
              <a:gd name="connsiteX12" fmla="*/ 1194381 w 3718125"/>
              <a:gd name="connsiteY12" fmla="*/ 2940940 h 3177288"/>
              <a:gd name="connsiteX13" fmla="*/ 1551773 w 3718125"/>
              <a:gd name="connsiteY13" fmla="*/ 2381105 h 3177288"/>
              <a:gd name="connsiteX0" fmla="*/ 1526853 w 3693205"/>
              <a:gd name="connsiteY0" fmla="*/ 2381105 h 3177288"/>
              <a:gd name="connsiteX1" fmla="*/ 1267111 w 3693205"/>
              <a:gd name="connsiteY1" fmla="*/ 1012905 h 3177288"/>
              <a:gd name="connsiteX2" fmla="*/ 1421397 w 3693205"/>
              <a:gd name="connsiteY2" fmla="*/ 137996 h 3177288"/>
              <a:gd name="connsiteX3" fmla="*/ 1948545 w 3693205"/>
              <a:gd name="connsiteY3" fmla="*/ 152047 h 3177288"/>
              <a:gd name="connsiteX4" fmla="*/ 2068854 w 3693205"/>
              <a:gd name="connsiteY4" fmla="*/ 705686 h 3177288"/>
              <a:gd name="connsiteX5" fmla="*/ 2827357 w 3693205"/>
              <a:gd name="connsiteY5" fmla="*/ 286309 h 3177288"/>
              <a:gd name="connsiteX6" fmla="*/ 3693205 w 3693205"/>
              <a:gd name="connsiteY6" fmla="*/ 1524391 h 3177288"/>
              <a:gd name="connsiteX7" fmla="*/ 2560320 w 3693205"/>
              <a:gd name="connsiteY7" fmla="*/ 3102338 h 3177288"/>
              <a:gd name="connsiteX8" fmla="*/ 1801979 w 3693205"/>
              <a:gd name="connsiteY8" fmla="*/ 2577668 h 3177288"/>
              <a:gd name="connsiteX9" fmla="*/ 1416903 w 3693205"/>
              <a:gd name="connsiteY9" fmla="*/ 3126705 h 3177288"/>
              <a:gd name="connsiteX10" fmla="*/ 33270 w 3693205"/>
              <a:gd name="connsiteY10" fmla="*/ 2226471 h 3177288"/>
              <a:gd name="connsiteX11" fmla="*/ 367170 w 3693205"/>
              <a:gd name="connsiteY11" fmla="*/ 2196924 h 3177288"/>
              <a:gd name="connsiteX12" fmla="*/ 1169461 w 3693205"/>
              <a:gd name="connsiteY12" fmla="*/ 2940940 h 3177288"/>
              <a:gd name="connsiteX13" fmla="*/ 1526853 w 3693205"/>
              <a:gd name="connsiteY13" fmla="*/ 2381105 h 3177288"/>
              <a:gd name="connsiteX0" fmla="*/ 1554693 w 3721045"/>
              <a:gd name="connsiteY0" fmla="*/ 2381105 h 3177797"/>
              <a:gd name="connsiteX1" fmla="*/ 1294951 w 3721045"/>
              <a:gd name="connsiteY1" fmla="*/ 1012905 h 3177797"/>
              <a:gd name="connsiteX2" fmla="*/ 1449237 w 3721045"/>
              <a:gd name="connsiteY2" fmla="*/ 137996 h 3177797"/>
              <a:gd name="connsiteX3" fmla="*/ 1976385 w 3721045"/>
              <a:gd name="connsiteY3" fmla="*/ 152047 h 3177797"/>
              <a:gd name="connsiteX4" fmla="*/ 2096694 w 3721045"/>
              <a:gd name="connsiteY4" fmla="*/ 705686 h 3177797"/>
              <a:gd name="connsiteX5" fmla="*/ 2855197 w 3721045"/>
              <a:gd name="connsiteY5" fmla="*/ 286309 h 3177797"/>
              <a:gd name="connsiteX6" fmla="*/ 3721045 w 3721045"/>
              <a:gd name="connsiteY6" fmla="*/ 1524391 h 3177797"/>
              <a:gd name="connsiteX7" fmla="*/ 2588160 w 3721045"/>
              <a:gd name="connsiteY7" fmla="*/ 3102338 h 3177797"/>
              <a:gd name="connsiteX8" fmla="*/ 1829819 w 3721045"/>
              <a:gd name="connsiteY8" fmla="*/ 2577668 h 3177797"/>
              <a:gd name="connsiteX9" fmla="*/ 1444743 w 3721045"/>
              <a:gd name="connsiteY9" fmla="*/ 3126705 h 3177797"/>
              <a:gd name="connsiteX10" fmla="*/ 32165 w 3721045"/>
              <a:gd name="connsiteY10" fmla="*/ 2238178 h 3177797"/>
              <a:gd name="connsiteX11" fmla="*/ 395010 w 3721045"/>
              <a:gd name="connsiteY11" fmla="*/ 2196924 h 3177797"/>
              <a:gd name="connsiteX12" fmla="*/ 1197301 w 3721045"/>
              <a:gd name="connsiteY12" fmla="*/ 2940940 h 3177797"/>
              <a:gd name="connsiteX13" fmla="*/ 1554693 w 3721045"/>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9867 h 3186559"/>
              <a:gd name="connsiteX1" fmla="*/ 1283394 w 3730490"/>
              <a:gd name="connsiteY1" fmla="*/ 1173076 h 3186559"/>
              <a:gd name="connsiteX2" fmla="*/ 1458682 w 3730490"/>
              <a:gd name="connsiteY2" fmla="*/ 146758 h 3186559"/>
              <a:gd name="connsiteX3" fmla="*/ 1985830 w 3730490"/>
              <a:gd name="connsiteY3" fmla="*/ 160809 h 3186559"/>
              <a:gd name="connsiteX4" fmla="*/ 2106139 w 3730490"/>
              <a:gd name="connsiteY4" fmla="*/ 714448 h 3186559"/>
              <a:gd name="connsiteX5" fmla="*/ 2864642 w 3730490"/>
              <a:gd name="connsiteY5" fmla="*/ 295071 h 3186559"/>
              <a:gd name="connsiteX6" fmla="*/ 3730490 w 3730490"/>
              <a:gd name="connsiteY6" fmla="*/ 1533153 h 3186559"/>
              <a:gd name="connsiteX7" fmla="*/ 2597605 w 3730490"/>
              <a:gd name="connsiteY7" fmla="*/ 3111100 h 3186559"/>
              <a:gd name="connsiteX8" fmla="*/ 1839264 w 3730490"/>
              <a:gd name="connsiteY8" fmla="*/ 2586430 h 3186559"/>
              <a:gd name="connsiteX9" fmla="*/ 1454188 w 3730490"/>
              <a:gd name="connsiteY9" fmla="*/ 3135467 h 3186559"/>
              <a:gd name="connsiteX10" fmla="*/ 41610 w 3730490"/>
              <a:gd name="connsiteY10" fmla="*/ 2246940 h 3186559"/>
              <a:gd name="connsiteX11" fmla="*/ 207142 w 3730490"/>
              <a:gd name="connsiteY11" fmla="*/ 2207218 h 3186559"/>
              <a:gd name="connsiteX12" fmla="*/ 1206746 w 3730490"/>
              <a:gd name="connsiteY12" fmla="*/ 2949702 h 3186559"/>
              <a:gd name="connsiteX13" fmla="*/ 1564138 w 3730490"/>
              <a:gd name="connsiteY13" fmla="*/ 2389867 h 3186559"/>
              <a:gd name="connsiteX0" fmla="*/ 1564138 w 3730490"/>
              <a:gd name="connsiteY0" fmla="*/ 2383839 h 3180531"/>
              <a:gd name="connsiteX1" fmla="*/ 1283394 w 3730490"/>
              <a:gd name="connsiteY1" fmla="*/ 1167048 h 3180531"/>
              <a:gd name="connsiteX2" fmla="*/ 1400226 w 3730490"/>
              <a:gd name="connsiteY2" fmla="*/ 154162 h 3180531"/>
              <a:gd name="connsiteX3" fmla="*/ 1985830 w 3730490"/>
              <a:gd name="connsiteY3" fmla="*/ 154781 h 3180531"/>
              <a:gd name="connsiteX4" fmla="*/ 2106139 w 3730490"/>
              <a:gd name="connsiteY4" fmla="*/ 708420 h 3180531"/>
              <a:gd name="connsiteX5" fmla="*/ 2864642 w 3730490"/>
              <a:gd name="connsiteY5" fmla="*/ 289043 h 3180531"/>
              <a:gd name="connsiteX6" fmla="*/ 3730490 w 3730490"/>
              <a:gd name="connsiteY6" fmla="*/ 1527125 h 3180531"/>
              <a:gd name="connsiteX7" fmla="*/ 2597605 w 3730490"/>
              <a:gd name="connsiteY7" fmla="*/ 3105072 h 3180531"/>
              <a:gd name="connsiteX8" fmla="*/ 1839264 w 3730490"/>
              <a:gd name="connsiteY8" fmla="*/ 2580402 h 3180531"/>
              <a:gd name="connsiteX9" fmla="*/ 1454188 w 3730490"/>
              <a:gd name="connsiteY9" fmla="*/ 3129439 h 3180531"/>
              <a:gd name="connsiteX10" fmla="*/ 41610 w 3730490"/>
              <a:gd name="connsiteY10" fmla="*/ 2240912 h 3180531"/>
              <a:gd name="connsiteX11" fmla="*/ 207142 w 3730490"/>
              <a:gd name="connsiteY11" fmla="*/ 2201190 h 3180531"/>
              <a:gd name="connsiteX12" fmla="*/ 1206746 w 3730490"/>
              <a:gd name="connsiteY12" fmla="*/ 2943674 h 3180531"/>
              <a:gd name="connsiteX13" fmla="*/ 1564138 w 3730490"/>
              <a:gd name="connsiteY13" fmla="*/ 2383839 h 3180531"/>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324185 h 3120877"/>
              <a:gd name="connsiteX1" fmla="*/ 1283394 w 3730490"/>
              <a:gd name="connsiteY1" fmla="*/ 1107394 h 3120877"/>
              <a:gd name="connsiteX2" fmla="*/ 1400226 w 3730490"/>
              <a:gd name="connsiteY2" fmla="*/ 94508 h 3120877"/>
              <a:gd name="connsiteX3" fmla="*/ 2298161 w 3730490"/>
              <a:gd name="connsiteY3" fmla="*/ 207011 h 3120877"/>
              <a:gd name="connsiteX4" fmla="*/ 2173674 w 3730490"/>
              <a:gd name="connsiteY4" fmla="*/ 794996 h 3120877"/>
              <a:gd name="connsiteX5" fmla="*/ 2937474 w 3730490"/>
              <a:gd name="connsiteY5" fmla="*/ 295214 h 3120877"/>
              <a:gd name="connsiteX6" fmla="*/ 3730490 w 3730490"/>
              <a:gd name="connsiteY6" fmla="*/ 1467471 h 3120877"/>
              <a:gd name="connsiteX7" fmla="*/ 2597605 w 3730490"/>
              <a:gd name="connsiteY7" fmla="*/ 3045418 h 3120877"/>
              <a:gd name="connsiteX8" fmla="*/ 1839264 w 3730490"/>
              <a:gd name="connsiteY8" fmla="*/ 2520748 h 3120877"/>
              <a:gd name="connsiteX9" fmla="*/ 1454188 w 3730490"/>
              <a:gd name="connsiteY9" fmla="*/ 3069785 h 3120877"/>
              <a:gd name="connsiteX10" fmla="*/ 41610 w 3730490"/>
              <a:gd name="connsiteY10" fmla="*/ 2181258 h 3120877"/>
              <a:gd name="connsiteX11" fmla="*/ 207142 w 3730490"/>
              <a:gd name="connsiteY11" fmla="*/ 2141536 h 3120877"/>
              <a:gd name="connsiteX12" fmla="*/ 1206746 w 3730490"/>
              <a:gd name="connsiteY12" fmla="*/ 2884020 h 3120877"/>
              <a:gd name="connsiteX13" fmla="*/ 1564138 w 3730490"/>
              <a:gd name="connsiteY13" fmla="*/ 2324185 h 3120877"/>
              <a:gd name="connsiteX0" fmla="*/ 1564138 w 3730490"/>
              <a:gd name="connsiteY0" fmla="*/ 2292405 h 3089097"/>
              <a:gd name="connsiteX1" fmla="*/ 1283394 w 3730490"/>
              <a:gd name="connsiteY1" fmla="*/ 1075614 h 3089097"/>
              <a:gd name="connsiteX2" fmla="*/ 1400226 w 3730490"/>
              <a:gd name="connsiteY2" fmla="*/ 62728 h 3089097"/>
              <a:gd name="connsiteX3" fmla="*/ 2298161 w 3730490"/>
              <a:gd name="connsiteY3" fmla="*/ 175231 h 3089097"/>
              <a:gd name="connsiteX4" fmla="*/ 2173674 w 3730490"/>
              <a:gd name="connsiteY4" fmla="*/ 763216 h 3089097"/>
              <a:gd name="connsiteX5" fmla="*/ 2937474 w 3730490"/>
              <a:gd name="connsiteY5" fmla="*/ 263434 h 3089097"/>
              <a:gd name="connsiteX6" fmla="*/ 3730490 w 3730490"/>
              <a:gd name="connsiteY6" fmla="*/ 1435691 h 3089097"/>
              <a:gd name="connsiteX7" fmla="*/ 2597605 w 3730490"/>
              <a:gd name="connsiteY7" fmla="*/ 3013638 h 3089097"/>
              <a:gd name="connsiteX8" fmla="*/ 1839264 w 3730490"/>
              <a:gd name="connsiteY8" fmla="*/ 2488968 h 3089097"/>
              <a:gd name="connsiteX9" fmla="*/ 1454188 w 3730490"/>
              <a:gd name="connsiteY9" fmla="*/ 3038005 h 3089097"/>
              <a:gd name="connsiteX10" fmla="*/ 41610 w 3730490"/>
              <a:gd name="connsiteY10" fmla="*/ 2149478 h 3089097"/>
              <a:gd name="connsiteX11" fmla="*/ 207142 w 3730490"/>
              <a:gd name="connsiteY11" fmla="*/ 2109756 h 3089097"/>
              <a:gd name="connsiteX12" fmla="*/ 1206746 w 3730490"/>
              <a:gd name="connsiteY12" fmla="*/ 2852240 h 3089097"/>
              <a:gd name="connsiteX13" fmla="*/ 1564138 w 3730490"/>
              <a:gd name="connsiteY13" fmla="*/ 2292405 h 3089097"/>
              <a:gd name="connsiteX0" fmla="*/ 1564138 w 3730490"/>
              <a:gd name="connsiteY0" fmla="*/ 2165479 h 2962171"/>
              <a:gd name="connsiteX1" fmla="*/ 1283394 w 3730490"/>
              <a:gd name="connsiteY1" fmla="*/ 948688 h 2962171"/>
              <a:gd name="connsiteX2" fmla="*/ 1483271 w 3730490"/>
              <a:gd name="connsiteY2" fmla="*/ 181246 h 2962171"/>
              <a:gd name="connsiteX3" fmla="*/ 2298161 w 3730490"/>
              <a:gd name="connsiteY3" fmla="*/ 48305 h 2962171"/>
              <a:gd name="connsiteX4" fmla="*/ 2173674 w 3730490"/>
              <a:gd name="connsiteY4" fmla="*/ 636290 h 2962171"/>
              <a:gd name="connsiteX5" fmla="*/ 2937474 w 3730490"/>
              <a:gd name="connsiteY5" fmla="*/ 136508 h 2962171"/>
              <a:gd name="connsiteX6" fmla="*/ 3730490 w 3730490"/>
              <a:gd name="connsiteY6" fmla="*/ 1308765 h 2962171"/>
              <a:gd name="connsiteX7" fmla="*/ 2597605 w 3730490"/>
              <a:gd name="connsiteY7" fmla="*/ 2886712 h 2962171"/>
              <a:gd name="connsiteX8" fmla="*/ 1839264 w 3730490"/>
              <a:gd name="connsiteY8" fmla="*/ 2362042 h 2962171"/>
              <a:gd name="connsiteX9" fmla="*/ 1454188 w 3730490"/>
              <a:gd name="connsiteY9" fmla="*/ 2911079 h 2962171"/>
              <a:gd name="connsiteX10" fmla="*/ 41610 w 3730490"/>
              <a:gd name="connsiteY10" fmla="*/ 2022552 h 2962171"/>
              <a:gd name="connsiteX11" fmla="*/ 207142 w 3730490"/>
              <a:gd name="connsiteY11" fmla="*/ 1982830 h 2962171"/>
              <a:gd name="connsiteX12" fmla="*/ 1206746 w 3730490"/>
              <a:gd name="connsiteY12" fmla="*/ 2725314 h 2962171"/>
              <a:gd name="connsiteX13" fmla="*/ 1564138 w 3730490"/>
              <a:gd name="connsiteY13" fmla="*/ 2165479 h 2962171"/>
              <a:gd name="connsiteX0" fmla="*/ 1564138 w 3730490"/>
              <a:gd name="connsiteY0" fmla="*/ 2224590 h 3021282"/>
              <a:gd name="connsiteX1" fmla="*/ 1283394 w 3730490"/>
              <a:gd name="connsiteY1" fmla="*/ 1007799 h 3021282"/>
              <a:gd name="connsiteX2" fmla="*/ 1483271 w 3730490"/>
              <a:gd name="connsiteY2" fmla="*/ 240357 h 3021282"/>
              <a:gd name="connsiteX3" fmla="*/ 2298161 w 3730490"/>
              <a:gd name="connsiteY3" fmla="*/ 107416 h 3021282"/>
              <a:gd name="connsiteX4" fmla="*/ 2173674 w 3730490"/>
              <a:gd name="connsiteY4" fmla="*/ 695401 h 3021282"/>
              <a:gd name="connsiteX5" fmla="*/ 2937474 w 3730490"/>
              <a:gd name="connsiteY5" fmla="*/ 195619 h 3021282"/>
              <a:gd name="connsiteX6" fmla="*/ 3730490 w 3730490"/>
              <a:gd name="connsiteY6" fmla="*/ 1367876 h 3021282"/>
              <a:gd name="connsiteX7" fmla="*/ 2597605 w 3730490"/>
              <a:gd name="connsiteY7" fmla="*/ 2945823 h 3021282"/>
              <a:gd name="connsiteX8" fmla="*/ 1839264 w 3730490"/>
              <a:gd name="connsiteY8" fmla="*/ 2421153 h 3021282"/>
              <a:gd name="connsiteX9" fmla="*/ 1454188 w 3730490"/>
              <a:gd name="connsiteY9" fmla="*/ 2970190 h 3021282"/>
              <a:gd name="connsiteX10" fmla="*/ 41610 w 3730490"/>
              <a:gd name="connsiteY10" fmla="*/ 2081663 h 3021282"/>
              <a:gd name="connsiteX11" fmla="*/ 207142 w 3730490"/>
              <a:gd name="connsiteY11" fmla="*/ 2041941 h 3021282"/>
              <a:gd name="connsiteX12" fmla="*/ 1206746 w 3730490"/>
              <a:gd name="connsiteY12" fmla="*/ 2784425 h 3021282"/>
              <a:gd name="connsiteX13" fmla="*/ 1564138 w 3730490"/>
              <a:gd name="connsiteY13" fmla="*/ 2224590 h 3021282"/>
              <a:gd name="connsiteX0" fmla="*/ 1564138 w 3730490"/>
              <a:gd name="connsiteY0" fmla="*/ 2177541 h 2974233"/>
              <a:gd name="connsiteX1" fmla="*/ 1283394 w 3730490"/>
              <a:gd name="connsiteY1" fmla="*/ 960750 h 2974233"/>
              <a:gd name="connsiteX2" fmla="*/ 1381870 w 3730490"/>
              <a:gd name="connsiteY2" fmla="*/ 319386 h 2974233"/>
              <a:gd name="connsiteX3" fmla="*/ 2298161 w 3730490"/>
              <a:gd name="connsiteY3" fmla="*/ 60367 h 2974233"/>
              <a:gd name="connsiteX4" fmla="*/ 2173674 w 3730490"/>
              <a:gd name="connsiteY4" fmla="*/ 648352 h 2974233"/>
              <a:gd name="connsiteX5" fmla="*/ 2937474 w 3730490"/>
              <a:gd name="connsiteY5" fmla="*/ 148570 h 2974233"/>
              <a:gd name="connsiteX6" fmla="*/ 3730490 w 3730490"/>
              <a:gd name="connsiteY6" fmla="*/ 1320827 h 2974233"/>
              <a:gd name="connsiteX7" fmla="*/ 2597605 w 3730490"/>
              <a:gd name="connsiteY7" fmla="*/ 2898774 h 2974233"/>
              <a:gd name="connsiteX8" fmla="*/ 1839264 w 3730490"/>
              <a:gd name="connsiteY8" fmla="*/ 2374104 h 2974233"/>
              <a:gd name="connsiteX9" fmla="*/ 1454188 w 3730490"/>
              <a:gd name="connsiteY9" fmla="*/ 2923141 h 2974233"/>
              <a:gd name="connsiteX10" fmla="*/ 41610 w 3730490"/>
              <a:gd name="connsiteY10" fmla="*/ 2034614 h 2974233"/>
              <a:gd name="connsiteX11" fmla="*/ 207142 w 3730490"/>
              <a:gd name="connsiteY11" fmla="*/ 1994892 h 2974233"/>
              <a:gd name="connsiteX12" fmla="*/ 1206746 w 3730490"/>
              <a:gd name="connsiteY12" fmla="*/ 2737376 h 2974233"/>
              <a:gd name="connsiteX13" fmla="*/ 1564138 w 3730490"/>
              <a:gd name="connsiteY13" fmla="*/ 2177541 h 2974233"/>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61514 h 2958206"/>
              <a:gd name="connsiteX1" fmla="*/ 1283394 w 3730490"/>
              <a:gd name="connsiteY1" fmla="*/ 944723 h 2958206"/>
              <a:gd name="connsiteX2" fmla="*/ 1381870 w 3730490"/>
              <a:gd name="connsiteY2" fmla="*/ 303359 h 2958206"/>
              <a:gd name="connsiteX3" fmla="*/ 2298161 w 3730490"/>
              <a:gd name="connsiteY3" fmla="*/ 44340 h 2958206"/>
              <a:gd name="connsiteX4" fmla="*/ 2173674 w 3730490"/>
              <a:gd name="connsiteY4" fmla="*/ 632325 h 2958206"/>
              <a:gd name="connsiteX5" fmla="*/ 2937474 w 3730490"/>
              <a:gd name="connsiteY5" fmla="*/ 132543 h 2958206"/>
              <a:gd name="connsiteX6" fmla="*/ 3730490 w 3730490"/>
              <a:gd name="connsiteY6" fmla="*/ 1304800 h 2958206"/>
              <a:gd name="connsiteX7" fmla="*/ 2597605 w 3730490"/>
              <a:gd name="connsiteY7" fmla="*/ 2882747 h 2958206"/>
              <a:gd name="connsiteX8" fmla="*/ 1839264 w 3730490"/>
              <a:gd name="connsiteY8" fmla="*/ 2358077 h 2958206"/>
              <a:gd name="connsiteX9" fmla="*/ 1454188 w 3730490"/>
              <a:gd name="connsiteY9" fmla="*/ 2907114 h 2958206"/>
              <a:gd name="connsiteX10" fmla="*/ 41610 w 3730490"/>
              <a:gd name="connsiteY10" fmla="*/ 2018587 h 2958206"/>
              <a:gd name="connsiteX11" fmla="*/ 207142 w 3730490"/>
              <a:gd name="connsiteY11" fmla="*/ 1978865 h 2958206"/>
              <a:gd name="connsiteX12" fmla="*/ 1206746 w 3730490"/>
              <a:gd name="connsiteY12" fmla="*/ 2721349 h 2958206"/>
              <a:gd name="connsiteX13" fmla="*/ 1564138 w 3730490"/>
              <a:gd name="connsiteY13" fmla="*/ 2161514 h 2958206"/>
              <a:gd name="connsiteX0" fmla="*/ 1564138 w 3730490"/>
              <a:gd name="connsiteY0" fmla="*/ 2139651 h 2936343"/>
              <a:gd name="connsiteX1" fmla="*/ 1283394 w 3730490"/>
              <a:gd name="connsiteY1" fmla="*/ 922860 h 2936343"/>
              <a:gd name="connsiteX2" fmla="*/ 1300142 w 3730490"/>
              <a:gd name="connsiteY2" fmla="*/ 406421 h 2936343"/>
              <a:gd name="connsiteX3" fmla="*/ 2298161 w 3730490"/>
              <a:gd name="connsiteY3" fmla="*/ 22477 h 2936343"/>
              <a:gd name="connsiteX4" fmla="*/ 2173674 w 3730490"/>
              <a:gd name="connsiteY4" fmla="*/ 610462 h 2936343"/>
              <a:gd name="connsiteX5" fmla="*/ 2937474 w 3730490"/>
              <a:gd name="connsiteY5" fmla="*/ 110680 h 2936343"/>
              <a:gd name="connsiteX6" fmla="*/ 3730490 w 3730490"/>
              <a:gd name="connsiteY6" fmla="*/ 1282937 h 2936343"/>
              <a:gd name="connsiteX7" fmla="*/ 2597605 w 3730490"/>
              <a:gd name="connsiteY7" fmla="*/ 2860884 h 2936343"/>
              <a:gd name="connsiteX8" fmla="*/ 1839264 w 3730490"/>
              <a:gd name="connsiteY8" fmla="*/ 2336214 h 2936343"/>
              <a:gd name="connsiteX9" fmla="*/ 1454188 w 3730490"/>
              <a:gd name="connsiteY9" fmla="*/ 2885251 h 2936343"/>
              <a:gd name="connsiteX10" fmla="*/ 41610 w 3730490"/>
              <a:gd name="connsiteY10" fmla="*/ 1996724 h 2936343"/>
              <a:gd name="connsiteX11" fmla="*/ 207142 w 3730490"/>
              <a:gd name="connsiteY11" fmla="*/ 1957002 h 2936343"/>
              <a:gd name="connsiteX12" fmla="*/ 1206746 w 3730490"/>
              <a:gd name="connsiteY12" fmla="*/ 2699486 h 2936343"/>
              <a:gd name="connsiteX13" fmla="*/ 1564138 w 3730490"/>
              <a:gd name="connsiteY13" fmla="*/ 2139651 h 2936343"/>
              <a:gd name="connsiteX0" fmla="*/ 1564138 w 3730490"/>
              <a:gd name="connsiteY0" fmla="*/ 2132327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64138 w 3730490"/>
              <a:gd name="connsiteY13" fmla="*/ 2132327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045840"/>
              <a:gd name="connsiteX1" fmla="*/ 1129393 w 3730490"/>
              <a:gd name="connsiteY1" fmla="*/ 1505247 h 3045840"/>
              <a:gd name="connsiteX2" fmla="*/ 1300142 w 3730490"/>
              <a:gd name="connsiteY2" fmla="*/ 399097 h 3045840"/>
              <a:gd name="connsiteX3" fmla="*/ 2298161 w 3730490"/>
              <a:gd name="connsiteY3" fmla="*/ 15153 h 3045840"/>
              <a:gd name="connsiteX4" fmla="*/ 2173674 w 3730490"/>
              <a:gd name="connsiteY4" fmla="*/ 603138 h 3045840"/>
              <a:gd name="connsiteX5" fmla="*/ 2937474 w 3730490"/>
              <a:gd name="connsiteY5" fmla="*/ 103356 h 3045840"/>
              <a:gd name="connsiteX6" fmla="*/ 3730490 w 3730490"/>
              <a:gd name="connsiteY6" fmla="*/ 1275613 h 3045840"/>
              <a:gd name="connsiteX7" fmla="*/ 2597605 w 3730490"/>
              <a:gd name="connsiteY7" fmla="*/ 2853560 h 3045840"/>
              <a:gd name="connsiteX8" fmla="*/ 1839264 w 3730490"/>
              <a:gd name="connsiteY8" fmla="*/ 2328890 h 3045840"/>
              <a:gd name="connsiteX9" fmla="*/ 1086046 w 3730490"/>
              <a:gd name="connsiteY9" fmla="*/ 2999586 h 3045840"/>
              <a:gd name="connsiteX10" fmla="*/ 41610 w 3730490"/>
              <a:gd name="connsiteY10" fmla="*/ 1989400 h 3045840"/>
              <a:gd name="connsiteX11" fmla="*/ 207142 w 3730490"/>
              <a:gd name="connsiteY11" fmla="*/ 1949678 h 3045840"/>
              <a:gd name="connsiteX12" fmla="*/ 1206746 w 3730490"/>
              <a:gd name="connsiteY12" fmla="*/ 2692162 h 3045840"/>
              <a:gd name="connsiteX13" fmla="*/ 1501518 w 3730490"/>
              <a:gd name="connsiteY13" fmla="*/ 2246124 h 3045840"/>
              <a:gd name="connsiteX0" fmla="*/ 1501518 w 3730490"/>
              <a:gd name="connsiteY0" fmla="*/ 2246124 h 3132821"/>
              <a:gd name="connsiteX1" fmla="*/ 1129393 w 3730490"/>
              <a:gd name="connsiteY1" fmla="*/ 1505247 h 3132821"/>
              <a:gd name="connsiteX2" fmla="*/ 1300142 w 3730490"/>
              <a:gd name="connsiteY2" fmla="*/ 399097 h 3132821"/>
              <a:gd name="connsiteX3" fmla="*/ 2298161 w 3730490"/>
              <a:gd name="connsiteY3" fmla="*/ 15153 h 3132821"/>
              <a:gd name="connsiteX4" fmla="*/ 2173674 w 3730490"/>
              <a:gd name="connsiteY4" fmla="*/ 603138 h 3132821"/>
              <a:gd name="connsiteX5" fmla="*/ 2937474 w 3730490"/>
              <a:gd name="connsiteY5" fmla="*/ 103356 h 3132821"/>
              <a:gd name="connsiteX6" fmla="*/ 3730490 w 3730490"/>
              <a:gd name="connsiteY6" fmla="*/ 1275613 h 3132821"/>
              <a:gd name="connsiteX7" fmla="*/ 2597605 w 3730490"/>
              <a:gd name="connsiteY7" fmla="*/ 2853560 h 3132821"/>
              <a:gd name="connsiteX8" fmla="*/ 1839264 w 3730490"/>
              <a:gd name="connsiteY8" fmla="*/ 2328890 h 3132821"/>
              <a:gd name="connsiteX9" fmla="*/ 1772194 w 3730490"/>
              <a:gd name="connsiteY9" fmla="*/ 3089601 h 3132821"/>
              <a:gd name="connsiteX10" fmla="*/ 41610 w 3730490"/>
              <a:gd name="connsiteY10" fmla="*/ 1989400 h 3132821"/>
              <a:gd name="connsiteX11" fmla="*/ 207142 w 3730490"/>
              <a:gd name="connsiteY11" fmla="*/ 1949678 h 3132821"/>
              <a:gd name="connsiteX12" fmla="*/ 1206746 w 3730490"/>
              <a:gd name="connsiteY12" fmla="*/ 2692162 h 3132821"/>
              <a:gd name="connsiteX13" fmla="*/ 1501518 w 3730490"/>
              <a:gd name="connsiteY13" fmla="*/ 2246124 h 3132821"/>
              <a:gd name="connsiteX0" fmla="*/ 1484813 w 3713785"/>
              <a:gd name="connsiteY0" fmla="*/ 2246124 h 3132821"/>
              <a:gd name="connsiteX1" fmla="*/ 1112688 w 3713785"/>
              <a:gd name="connsiteY1" fmla="*/ 1505247 h 3132821"/>
              <a:gd name="connsiteX2" fmla="*/ 1283437 w 3713785"/>
              <a:gd name="connsiteY2" fmla="*/ 399097 h 3132821"/>
              <a:gd name="connsiteX3" fmla="*/ 2281456 w 3713785"/>
              <a:gd name="connsiteY3" fmla="*/ 15153 h 3132821"/>
              <a:gd name="connsiteX4" fmla="*/ 2156969 w 3713785"/>
              <a:gd name="connsiteY4" fmla="*/ 603138 h 3132821"/>
              <a:gd name="connsiteX5" fmla="*/ 2920769 w 3713785"/>
              <a:gd name="connsiteY5" fmla="*/ 103356 h 3132821"/>
              <a:gd name="connsiteX6" fmla="*/ 3713785 w 3713785"/>
              <a:gd name="connsiteY6" fmla="*/ 1275613 h 3132821"/>
              <a:gd name="connsiteX7" fmla="*/ 2580900 w 3713785"/>
              <a:gd name="connsiteY7" fmla="*/ 2853560 h 3132821"/>
              <a:gd name="connsiteX8" fmla="*/ 1822559 w 3713785"/>
              <a:gd name="connsiteY8" fmla="*/ 2328890 h 3132821"/>
              <a:gd name="connsiteX9" fmla="*/ 1755489 w 3713785"/>
              <a:gd name="connsiteY9" fmla="*/ 3089601 h 3132821"/>
              <a:gd name="connsiteX10" fmla="*/ 24905 w 3713785"/>
              <a:gd name="connsiteY10" fmla="*/ 1989400 h 3132821"/>
              <a:gd name="connsiteX11" fmla="*/ 642586 w 3713785"/>
              <a:gd name="connsiteY11" fmla="*/ 1222380 h 3132821"/>
              <a:gd name="connsiteX12" fmla="*/ 1190041 w 3713785"/>
              <a:gd name="connsiteY12" fmla="*/ 2692162 h 3132821"/>
              <a:gd name="connsiteX13" fmla="*/ 1484813 w 3713785"/>
              <a:gd name="connsiteY13" fmla="*/ 2246124 h 3132821"/>
              <a:gd name="connsiteX0" fmla="*/ 860381 w 3089353"/>
              <a:gd name="connsiteY0" fmla="*/ 2246124 h 3157561"/>
              <a:gd name="connsiteX1" fmla="*/ 488256 w 3089353"/>
              <a:gd name="connsiteY1" fmla="*/ 1505247 h 3157561"/>
              <a:gd name="connsiteX2" fmla="*/ 659005 w 3089353"/>
              <a:gd name="connsiteY2" fmla="*/ 399097 h 3157561"/>
              <a:gd name="connsiteX3" fmla="*/ 1657024 w 3089353"/>
              <a:gd name="connsiteY3" fmla="*/ 15153 h 3157561"/>
              <a:gd name="connsiteX4" fmla="*/ 1532537 w 3089353"/>
              <a:gd name="connsiteY4" fmla="*/ 603138 h 3157561"/>
              <a:gd name="connsiteX5" fmla="*/ 2296337 w 3089353"/>
              <a:gd name="connsiteY5" fmla="*/ 103356 h 3157561"/>
              <a:gd name="connsiteX6" fmla="*/ 3089353 w 3089353"/>
              <a:gd name="connsiteY6" fmla="*/ 1275613 h 3157561"/>
              <a:gd name="connsiteX7" fmla="*/ 1956468 w 3089353"/>
              <a:gd name="connsiteY7" fmla="*/ 2853560 h 3157561"/>
              <a:gd name="connsiteX8" fmla="*/ 1198127 w 3089353"/>
              <a:gd name="connsiteY8" fmla="*/ 2328890 h 3157561"/>
              <a:gd name="connsiteX9" fmla="*/ 1131057 w 3089353"/>
              <a:gd name="connsiteY9" fmla="*/ 3089601 h 3157561"/>
              <a:gd name="connsiteX10" fmla="*/ 60697 w 3089353"/>
              <a:gd name="connsiteY10" fmla="*/ 2491423 h 3157561"/>
              <a:gd name="connsiteX11" fmla="*/ 18154 w 3089353"/>
              <a:gd name="connsiteY11" fmla="*/ 1222380 h 3157561"/>
              <a:gd name="connsiteX12" fmla="*/ 565609 w 3089353"/>
              <a:gd name="connsiteY12" fmla="*/ 2692162 h 3157561"/>
              <a:gd name="connsiteX13" fmla="*/ 860381 w 3089353"/>
              <a:gd name="connsiteY13" fmla="*/ 2246124 h 3157561"/>
              <a:gd name="connsiteX0" fmla="*/ 860381 w 3089353"/>
              <a:gd name="connsiteY0" fmla="*/ 2246124 h 3149786"/>
              <a:gd name="connsiteX1" fmla="*/ 488256 w 3089353"/>
              <a:gd name="connsiteY1" fmla="*/ 1505247 h 3149786"/>
              <a:gd name="connsiteX2" fmla="*/ 659005 w 3089353"/>
              <a:gd name="connsiteY2" fmla="*/ 399097 h 3149786"/>
              <a:gd name="connsiteX3" fmla="*/ 1657024 w 3089353"/>
              <a:gd name="connsiteY3" fmla="*/ 15153 h 3149786"/>
              <a:gd name="connsiteX4" fmla="*/ 1532537 w 3089353"/>
              <a:gd name="connsiteY4" fmla="*/ 603138 h 3149786"/>
              <a:gd name="connsiteX5" fmla="*/ 2296337 w 3089353"/>
              <a:gd name="connsiteY5" fmla="*/ 103356 h 3149786"/>
              <a:gd name="connsiteX6" fmla="*/ 3089353 w 3089353"/>
              <a:gd name="connsiteY6" fmla="*/ 1275613 h 3149786"/>
              <a:gd name="connsiteX7" fmla="*/ 1956468 w 3089353"/>
              <a:gd name="connsiteY7" fmla="*/ 2853560 h 3149786"/>
              <a:gd name="connsiteX8" fmla="*/ 1198127 w 3089353"/>
              <a:gd name="connsiteY8" fmla="*/ 2328890 h 3149786"/>
              <a:gd name="connsiteX9" fmla="*/ 1131057 w 3089353"/>
              <a:gd name="connsiteY9" fmla="*/ 3089601 h 3149786"/>
              <a:gd name="connsiteX10" fmla="*/ 60697 w 3089353"/>
              <a:gd name="connsiteY10" fmla="*/ 2491423 h 3149786"/>
              <a:gd name="connsiteX11" fmla="*/ 18154 w 3089353"/>
              <a:gd name="connsiteY11" fmla="*/ 1222380 h 3149786"/>
              <a:gd name="connsiteX12" fmla="*/ 565609 w 3089353"/>
              <a:gd name="connsiteY12" fmla="*/ 2692162 h 3149786"/>
              <a:gd name="connsiteX13" fmla="*/ 860381 w 3089353"/>
              <a:gd name="connsiteY13" fmla="*/ 2246124 h 3149786"/>
              <a:gd name="connsiteX0" fmla="*/ 861852 w 3090824"/>
              <a:gd name="connsiteY0" fmla="*/ 2246124 h 3148012"/>
              <a:gd name="connsiteX1" fmla="*/ 489727 w 3090824"/>
              <a:gd name="connsiteY1" fmla="*/ 1505247 h 3148012"/>
              <a:gd name="connsiteX2" fmla="*/ 660476 w 3090824"/>
              <a:gd name="connsiteY2" fmla="*/ 399097 h 3148012"/>
              <a:gd name="connsiteX3" fmla="*/ 1658495 w 3090824"/>
              <a:gd name="connsiteY3" fmla="*/ 15153 h 3148012"/>
              <a:gd name="connsiteX4" fmla="*/ 1534008 w 3090824"/>
              <a:gd name="connsiteY4" fmla="*/ 603138 h 3148012"/>
              <a:gd name="connsiteX5" fmla="*/ 2297808 w 3090824"/>
              <a:gd name="connsiteY5" fmla="*/ 103356 h 3148012"/>
              <a:gd name="connsiteX6" fmla="*/ 3090824 w 3090824"/>
              <a:gd name="connsiteY6" fmla="*/ 1275613 h 3148012"/>
              <a:gd name="connsiteX7" fmla="*/ 1957939 w 3090824"/>
              <a:gd name="connsiteY7" fmla="*/ 2853560 h 3148012"/>
              <a:gd name="connsiteX8" fmla="*/ 1199598 w 3090824"/>
              <a:gd name="connsiteY8" fmla="*/ 2328890 h 3148012"/>
              <a:gd name="connsiteX9" fmla="*/ 1132528 w 3090824"/>
              <a:gd name="connsiteY9" fmla="*/ 3089601 h 3148012"/>
              <a:gd name="connsiteX10" fmla="*/ 60465 w 3090824"/>
              <a:gd name="connsiteY10" fmla="*/ 2461488 h 3148012"/>
              <a:gd name="connsiteX11" fmla="*/ 19625 w 3090824"/>
              <a:gd name="connsiteY11" fmla="*/ 1222380 h 3148012"/>
              <a:gd name="connsiteX12" fmla="*/ 567080 w 3090824"/>
              <a:gd name="connsiteY12" fmla="*/ 2692162 h 3148012"/>
              <a:gd name="connsiteX13" fmla="*/ 861852 w 3090824"/>
              <a:gd name="connsiteY13" fmla="*/ 2246124 h 3148012"/>
              <a:gd name="connsiteX0" fmla="*/ 1007733 w 3236705"/>
              <a:gd name="connsiteY0" fmla="*/ 2246124 h 3148012"/>
              <a:gd name="connsiteX1" fmla="*/ 635608 w 3236705"/>
              <a:gd name="connsiteY1" fmla="*/ 1505247 h 3148012"/>
              <a:gd name="connsiteX2" fmla="*/ 806357 w 3236705"/>
              <a:gd name="connsiteY2" fmla="*/ 399097 h 3148012"/>
              <a:gd name="connsiteX3" fmla="*/ 1804376 w 3236705"/>
              <a:gd name="connsiteY3" fmla="*/ 15153 h 3148012"/>
              <a:gd name="connsiteX4" fmla="*/ 1679889 w 3236705"/>
              <a:gd name="connsiteY4" fmla="*/ 603138 h 3148012"/>
              <a:gd name="connsiteX5" fmla="*/ 2443689 w 3236705"/>
              <a:gd name="connsiteY5" fmla="*/ 103356 h 3148012"/>
              <a:gd name="connsiteX6" fmla="*/ 3236705 w 3236705"/>
              <a:gd name="connsiteY6" fmla="*/ 1275613 h 3148012"/>
              <a:gd name="connsiteX7" fmla="*/ 2103820 w 3236705"/>
              <a:gd name="connsiteY7" fmla="*/ 2853560 h 3148012"/>
              <a:gd name="connsiteX8" fmla="*/ 1345479 w 3236705"/>
              <a:gd name="connsiteY8" fmla="*/ 2328890 h 3148012"/>
              <a:gd name="connsiteX9" fmla="*/ 1278409 w 3236705"/>
              <a:gd name="connsiteY9" fmla="*/ 3089601 h 3148012"/>
              <a:gd name="connsiteX10" fmla="*/ 206346 w 3236705"/>
              <a:gd name="connsiteY10" fmla="*/ 2461488 h 3148012"/>
              <a:gd name="connsiteX11" fmla="*/ 165506 w 3236705"/>
              <a:gd name="connsiteY11" fmla="*/ 1222380 h 3148012"/>
              <a:gd name="connsiteX12" fmla="*/ 712961 w 3236705"/>
              <a:gd name="connsiteY12" fmla="*/ 2692162 h 3148012"/>
              <a:gd name="connsiteX13" fmla="*/ 1007733 w 3236705"/>
              <a:gd name="connsiteY13" fmla="*/ 2246124 h 3148012"/>
              <a:gd name="connsiteX0" fmla="*/ 1052524 w 3281496"/>
              <a:gd name="connsiteY0" fmla="*/ 2246124 h 3148012"/>
              <a:gd name="connsiteX1" fmla="*/ 680399 w 3281496"/>
              <a:gd name="connsiteY1" fmla="*/ 1505247 h 3148012"/>
              <a:gd name="connsiteX2" fmla="*/ 851148 w 3281496"/>
              <a:gd name="connsiteY2" fmla="*/ 399097 h 3148012"/>
              <a:gd name="connsiteX3" fmla="*/ 1849167 w 3281496"/>
              <a:gd name="connsiteY3" fmla="*/ 15153 h 3148012"/>
              <a:gd name="connsiteX4" fmla="*/ 1724680 w 3281496"/>
              <a:gd name="connsiteY4" fmla="*/ 603138 h 3148012"/>
              <a:gd name="connsiteX5" fmla="*/ 2488480 w 3281496"/>
              <a:gd name="connsiteY5" fmla="*/ 103356 h 3148012"/>
              <a:gd name="connsiteX6" fmla="*/ 3281496 w 3281496"/>
              <a:gd name="connsiteY6" fmla="*/ 1275613 h 3148012"/>
              <a:gd name="connsiteX7" fmla="*/ 2148611 w 3281496"/>
              <a:gd name="connsiteY7" fmla="*/ 2853560 h 3148012"/>
              <a:gd name="connsiteX8" fmla="*/ 1390270 w 3281496"/>
              <a:gd name="connsiteY8" fmla="*/ 2328890 h 3148012"/>
              <a:gd name="connsiteX9" fmla="*/ 1323200 w 3281496"/>
              <a:gd name="connsiteY9" fmla="*/ 3089601 h 3148012"/>
              <a:gd name="connsiteX10" fmla="*/ 251137 w 3281496"/>
              <a:gd name="connsiteY10" fmla="*/ 2461488 h 3148012"/>
              <a:gd name="connsiteX11" fmla="*/ 319 w 3281496"/>
              <a:gd name="connsiteY11" fmla="*/ 653965 h 3148012"/>
              <a:gd name="connsiteX12" fmla="*/ 210297 w 3281496"/>
              <a:gd name="connsiteY12" fmla="*/ 1222380 h 3148012"/>
              <a:gd name="connsiteX13" fmla="*/ 757752 w 3281496"/>
              <a:gd name="connsiteY13" fmla="*/ 2692162 h 3148012"/>
              <a:gd name="connsiteX14" fmla="*/ 1052524 w 3281496"/>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928 w 3281900"/>
              <a:gd name="connsiteY0" fmla="*/ 2246124 h 3148012"/>
              <a:gd name="connsiteX1" fmla="*/ 680803 w 3281900"/>
              <a:gd name="connsiteY1" fmla="*/ 1505247 h 3148012"/>
              <a:gd name="connsiteX2" fmla="*/ 851552 w 3281900"/>
              <a:gd name="connsiteY2" fmla="*/ 399097 h 3148012"/>
              <a:gd name="connsiteX3" fmla="*/ 1849571 w 3281900"/>
              <a:gd name="connsiteY3" fmla="*/ 15153 h 3148012"/>
              <a:gd name="connsiteX4" fmla="*/ 1725084 w 3281900"/>
              <a:gd name="connsiteY4" fmla="*/ 603138 h 3148012"/>
              <a:gd name="connsiteX5" fmla="*/ 2488884 w 3281900"/>
              <a:gd name="connsiteY5" fmla="*/ 103356 h 3148012"/>
              <a:gd name="connsiteX6" fmla="*/ 3281900 w 3281900"/>
              <a:gd name="connsiteY6" fmla="*/ 1275613 h 3148012"/>
              <a:gd name="connsiteX7" fmla="*/ 2149015 w 3281900"/>
              <a:gd name="connsiteY7" fmla="*/ 2853560 h 3148012"/>
              <a:gd name="connsiteX8" fmla="*/ 1390674 w 3281900"/>
              <a:gd name="connsiteY8" fmla="*/ 2328890 h 3148012"/>
              <a:gd name="connsiteX9" fmla="*/ 1323604 w 3281900"/>
              <a:gd name="connsiteY9" fmla="*/ 3089601 h 3148012"/>
              <a:gd name="connsiteX10" fmla="*/ 251541 w 3281900"/>
              <a:gd name="connsiteY10" fmla="*/ 2461488 h 3148012"/>
              <a:gd name="connsiteX11" fmla="*/ 156 w 3281900"/>
              <a:gd name="connsiteY11" fmla="*/ 643987 h 3148012"/>
              <a:gd name="connsiteX12" fmla="*/ 323460 w 3281900"/>
              <a:gd name="connsiteY12" fmla="*/ 775251 h 3148012"/>
              <a:gd name="connsiteX13" fmla="*/ 758156 w 3281900"/>
              <a:gd name="connsiteY13" fmla="*/ 2692162 h 3148012"/>
              <a:gd name="connsiteX14" fmla="*/ 1052928 w 3281900"/>
              <a:gd name="connsiteY14" fmla="*/ 2246124 h 3148012"/>
              <a:gd name="connsiteX0" fmla="*/ 1052772 w 3281744"/>
              <a:gd name="connsiteY0" fmla="*/ 2246124 h 3148012"/>
              <a:gd name="connsiteX1" fmla="*/ 680647 w 3281744"/>
              <a:gd name="connsiteY1" fmla="*/ 1505247 h 3148012"/>
              <a:gd name="connsiteX2" fmla="*/ 851396 w 3281744"/>
              <a:gd name="connsiteY2" fmla="*/ 399097 h 3148012"/>
              <a:gd name="connsiteX3" fmla="*/ 1849415 w 3281744"/>
              <a:gd name="connsiteY3" fmla="*/ 15153 h 3148012"/>
              <a:gd name="connsiteX4" fmla="*/ 1724928 w 3281744"/>
              <a:gd name="connsiteY4" fmla="*/ 603138 h 3148012"/>
              <a:gd name="connsiteX5" fmla="*/ 2488728 w 3281744"/>
              <a:gd name="connsiteY5" fmla="*/ 103356 h 3148012"/>
              <a:gd name="connsiteX6" fmla="*/ 3281744 w 3281744"/>
              <a:gd name="connsiteY6" fmla="*/ 1275613 h 3148012"/>
              <a:gd name="connsiteX7" fmla="*/ 2148859 w 3281744"/>
              <a:gd name="connsiteY7" fmla="*/ 2853560 h 3148012"/>
              <a:gd name="connsiteX8" fmla="*/ 1390518 w 3281744"/>
              <a:gd name="connsiteY8" fmla="*/ 2328890 h 3148012"/>
              <a:gd name="connsiteX9" fmla="*/ 1323448 w 3281744"/>
              <a:gd name="connsiteY9" fmla="*/ 3089601 h 3148012"/>
              <a:gd name="connsiteX10" fmla="*/ 251385 w 3281744"/>
              <a:gd name="connsiteY10" fmla="*/ 2461488 h 3148012"/>
              <a:gd name="connsiteX11" fmla="*/ 0 w 3281744"/>
              <a:gd name="connsiteY11" fmla="*/ 643987 h 3148012"/>
              <a:gd name="connsiteX12" fmla="*/ 323304 w 3281744"/>
              <a:gd name="connsiteY12" fmla="*/ 775251 h 3148012"/>
              <a:gd name="connsiteX13" fmla="*/ 758000 w 3281744"/>
              <a:gd name="connsiteY13" fmla="*/ 2692162 h 3148012"/>
              <a:gd name="connsiteX14" fmla="*/ 1052772 w 3281744"/>
              <a:gd name="connsiteY14" fmla="*/ 2246124 h 3148012"/>
              <a:gd name="connsiteX0" fmla="*/ 1001318 w 3230290"/>
              <a:gd name="connsiteY0" fmla="*/ 2246124 h 3148012"/>
              <a:gd name="connsiteX1" fmla="*/ 629193 w 3230290"/>
              <a:gd name="connsiteY1" fmla="*/ 1505247 h 3148012"/>
              <a:gd name="connsiteX2" fmla="*/ 799942 w 3230290"/>
              <a:gd name="connsiteY2" fmla="*/ 399097 h 3148012"/>
              <a:gd name="connsiteX3" fmla="*/ 1797961 w 3230290"/>
              <a:gd name="connsiteY3" fmla="*/ 15153 h 3148012"/>
              <a:gd name="connsiteX4" fmla="*/ 1673474 w 3230290"/>
              <a:gd name="connsiteY4" fmla="*/ 603138 h 3148012"/>
              <a:gd name="connsiteX5" fmla="*/ 2437274 w 3230290"/>
              <a:gd name="connsiteY5" fmla="*/ 103356 h 3148012"/>
              <a:gd name="connsiteX6" fmla="*/ 3230290 w 3230290"/>
              <a:gd name="connsiteY6" fmla="*/ 1275613 h 3148012"/>
              <a:gd name="connsiteX7" fmla="*/ 2097405 w 3230290"/>
              <a:gd name="connsiteY7" fmla="*/ 2853560 h 3148012"/>
              <a:gd name="connsiteX8" fmla="*/ 1339064 w 3230290"/>
              <a:gd name="connsiteY8" fmla="*/ 2328890 h 3148012"/>
              <a:gd name="connsiteX9" fmla="*/ 1271994 w 3230290"/>
              <a:gd name="connsiteY9" fmla="*/ 3089601 h 3148012"/>
              <a:gd name="connsiteX10" fmla="*/ 199931 w 3230290"/>
              <a:gd name="connsiteY10" fmla="*/ 2461488 h 3148012"/>
              <a:gd name="connsiteX11" fmla="*/ 0 w 3230290"/>
              <a:gd name="connsiteY11" fmla="*/ 681025 h 3148012"/>
              <a:gd name="connsiteX12" fmla="*/ 271850 w 3230290"/>
              <a:gd name="connsiteY12" fmla="*/ 775251 h 3148012"/>
              <a:gd name="connsiteX13" fmla="*/ 706546 w 3230290"/>
              <a:gd name="connsiteY13" fmla="*/ 2692162 h 3148012"/>
              <a:gd name="connsiteX14" fmla="*/ 1001318 w 3230290"/>
              <a:gd name="connsiteY14" fmla="*/ 2246124 h 3148012"/>
              <a:gd name="connsiteX0" fmla="*/ 1022898 w 3251870"/>
              <a:gd name="connsiteY0" fmla="*/ 2246124 h 3148012"/>
              <a:gd name="connsiteX1" fmla="*/ 650773 w 3251870"/>
              <a:gd name="connsiteY1" fmla="*/ 1505247 h 3148012"/>
              <a:gd name="connsiteX2" fmla="*/ 821522 w 3251870"/>
              <a:gd name="connsiteY2" fmla="*/ 399097 h 3148012"/>
              <a:gd name="connsiteX3" fmla="*/ 1819541 w 3251870"/>
              <a:gd name="connsiteY3" fmla="*/ 15153 h 3148012"/>
              <a:gd name="connsiteX4" fmla="*/ 1695054 w 3251870"/>
              <a:gd name="connsiteY4" fmla="*/ 603138 h 3148012"/>
              <a:gd name="connsiteX5" fmla="*/ 2458854 w 3251870"/>
              <a:gd name="connsiteY5" fmla="*/ 103356 h 3148012"/>
              <a:gd name="connsiteX6" fmla="*/ 3251870 w 3251870"/>
              <a:gd name="connsiteY6" fmla="*/ 1275613 h 3148012"/>
              <a:gd name="connsiteX7" fmla="*/ 2118985 w 3251870"/>
              <a:gd name="connsiteY7" fmla="*/ 2853560 h 3148012"/>
              <a:gd name="connsiteX8" fmla="*/ 1360644 w 3251870"/>
              <a:gd name="connsiteY8" fmla="*/ 2328890 h 3148012"/>
              <a:gd name="connsiteX9" fmla="*/ 1293574 w 3251870"/>
              <a:gd name="connsiteY9" fmla="*/ 3089601 h 3148012"/>
              <a:gd name="connsiteX10" fmla="*/ 221511 w 3251870"/>
              <a:gd name="connsiteY10" fmla="*/ 2461488 h 3148012"/>
              <a:gd name="connsiteX11" fmla="*/ 21580 w 3251870"/>
              <a:gd name="connsiteY11" fmla="*/ 681025 h 3148012"/>
              <a:gd name="connsiteX12" fmla="*/ 293430 w 3251870"/>
              <a:gd name="connsiteY12" fmla="*/ 775251 h 3148012"/>
              <a:gd name="connsiteX13" fmla="*/ 728126 w 3251870"/>
              <a:gd name="connsiteY13" fmla="*/ 2692162 h 3148012"/>
              <a:gd name="connsiteX14" fmla="*/ 1022898 w 3251870"/>
              <a:gd name="connsiteY14" fmla="*/ 2246124 h 3148012"/>
              <a:gd name="connsiteX0" fmla="*/ 1015763 w 3244735"/>
              <a:gd name="connsiteY0" fmla="*/ 2246124 h 3148012"/>
              <a:gd name="connsiteX1" fmla="*/ 643638 w 3244735"/>
              <a:gd name="connsiteY1" fmla="*/ 1505247 h 3148012"/>
              <a:gd name="connsiteX2" fmla="*/ 814387 w 3244735"/>
              <a:gd name="connsiteY2" fmla="*/ 399097 h 3148012"/>
              <a:gd name="connsiteX3" fmla="*/ 1812406 w 3244735"/>
              <a:gd name="connsiteY3" fmla="*/ 15153 h 3148012"/>
              <a:gd name="connsiteX4" fmla="*/ 1687919 w 3244735"/>
              <a:gd name="connsiteY4" fmla="*/ 603138 h 3148012"/>
              <a:gd name="connsiteX5" fmla="*/ 2451719 w 3244735"/>
              <a:gd name="connsiteY5" fmla="*/ 103356 h 3148012"/>
              <a:gd name="connsiteX6" fmla="*/ 3244735 w 3244735"/>
              <a:gd name="connsiteY6" fmla="*/ 1275613 h 3148012"/>
              <a:gd name="connsiteX7" fmla="*/ 2111850 w 3244735"/>
              <a:gd name="connsiteY7" fmla="*/ 2853560 h 3148012"/>
              <a:gd name="connsiteX8" fmla="*/ 1353509 w 3244735"/>
              <a:gd name="connsiteY8" fmla="*/ 2328890 h 3148012"/>
              <a:gd name="connsiteX9" fmla="*/ 1286439 w 3244735"/>
              <a:gd name="connsiteY9" fmla="*/ 3089601 h 3148012"/>
              <a:gd name="connsiteX10" fmla="*/ 214376 w 3244735"/>
              <a:gd name="connsiteY10" fmla="*/ 2461488 h 3148012"/>
              <a:gd name="connsiteX11" fmla="*/ 94453 w 3244735"/>
              <a:gd name="connsiteY11" fmla="*/ 1567419 h 3148012"/>
              <a:gd name="connsiteX12" fmla="*/ 14445 w 3244735"/>
              <a:gd name="connsiteY12" fmla="*/ 681025 h 3148012"/>
              <a:gd name="connsiteX13" fmla="*/ 286295 w 3244735"/>
              <a:gd name="connsiteY13" fmla="*/ 775251 h 3148012"/>
              <a:gd name="connsiteX14" fmla="*/ 720991 w 3244735"/>
              <a:gd name="connsiteY14" fmla="*/ 2692162 h 3148012"/>
              <a:gd name="connsiteX15" fmla="*/ 1015763 w 3244735"/>
              <a:gd name="connsiteY15" fmla="*/ 2246124 h 3148012"/>
              <a:gd name="connsiteX0" fmla="*/ 1027881 w 3256853"/>
              <a:gd name="connsiteY0" fmla="*/ 2246124 h 3148012"/>
              <a:gd name="connsiteX1" fmla="*/ 655756 w 3256853"/>
              <a:gd name="connsiteY1" fmla="*/ 1505247 h 3148012"/>
              <a:gd name="connsiteX2" fmla="*/ 826505 w 3256853"/>
              <a:gd name="connsiteY2" fmla="*/ 399097 h 3148012"/>
              <a:gd name="connsiteX3" fmla="*/ 1824524 w 3256853"/>
              <a:gd name="connsiteY3" fmla="*/ 15153 h 3148012"/>
              <a:gd name="connsiteX4" fmla="*/ 1700037 w 3256853"/>
              <a:gd name="connsiteY4" fmla="*/ 603138 h 3148012"/>
              <a:gd name="connsiteX5" fmla="*/ 2463837 w 3256853"/>
              <a:gd name="connsiteY5" fmla="*/ 103356 h 3148012"/>
              <a:gd name="connsiteX6" fmla="*/ 3256853 w 3256853"/>
              <a:gd name="connsiteY6" fmla="*/ 1275613 h 3148012"/>
              <a:gd name="connsiteX7" fmla="*/ 2123968 w 3256853"/>
              <a:gd name="connsiteY7" fmla="*/ 2853560 h 3148012"/>
              <a:gd name="connsiteX8" fmla="*/ 1365627 w 3256853"/>
              <a:gd name="connsiteY8" fmla="*/ 2328890 h 3148012"/>
              <a:gd name="connsiteX9" fmla="*/ 1298557 w 3256853"/>
              <a:gd name="connsiteY9" fmla="*/ 3089601 h 3148012"/>
              <a:gd name="connsiteX10" fmla="*/ 226494 w 3256853"/>
              <a:gd name="connsiteY10" fmla="*/ 2461488 h 3148012"/>
              <a:gd name="connsiteX11" fmla="*/ 106571 w 3256853"/>
              <a:gd name="connsiteY11" fmla="*/ 1567419 h 3148012"/>
              <a:gd name="connsiteX12" fmla="*/ 26563 w 3256853"/>
              <a:gd name="connsiteY12" fmla="*/ 681025 h 3148012"/>
              <a:gd name="connsiteX13" fmla="*/ 298413 w 3256853"/>
              <a:gd name="connsiteY13" fmla="*/ 775251 h 3148012"/>
              <a:gd name="connsiteX14" fmla="*/ 733109 w 3256853"/>
              <a:gd name="connsiteY14" fmla="*/ 2692162 h 3148012"/>
              <a:gd name="connsiteX15" fmla="*/ 1027881 w 3256853"/>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693122 w 3216866"/>
              <a:gd name="connsiteY14" fmla="*/ 2692162 h 3148012"/>
              <a:gd name="connsiteX15" fmla="*/ 987894 w 3216866"/>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611962 w 3216866"/>
              <a:gd name="connsiteY16" fmla="*/ 2847540 h 3171173"/>
              <a:gd name="connsiteX17" fmla="*/ 987894 w 3216866"/>
              <a:gd name="connsiteY17"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09358 w 3216866"/>
              <a:gd name="connsiteY16" fmla="*/ 2408851 h 3171173"/>
              <a:gd name="connsiteX17" fmla="*/ 611962 w 3216866"/>
              <a:gd name="connsiteY17" fmla="*/ 2847540 h 3171173"/>
              <a:gd name="connsiteX18" fmla="*/ 987894 w 3216866"/>
              <a:gd name="connsiteY18" fmla="*/ 2266596 h 3171173"/>
              <a:gd name="connsiteX0" fmla="*/ 987894 w 3216866"/>
              <a:gd name="connsiteY0" fmla="*/ 2266300 h 3170877"/>
              <a:gd name="connsiteX1" fmla="*/ 617663 w 3216866"/>
              <a:gd name="connsiteY1" fmla="*/ 1385143 h 3170877"/>
              <a:gd name="connsiteX2" fmla="*/ 786518 w 3216866"/>
              <a:gd name="connsiteY2" fmla="*/ 419273 h 3170877"/>
              <a:gd name="connsiteX3" fmla="*/ 1784537 w 3216866"/>
              <a:gd name="connsiteY3" fmla="*/ 35329 h 3170877"/>
              <a:gd name="connsiteX4" fmla="*/ 1660050 w 3216866"/>
              <a:gd name="connsiteY4" fmla="*/ 623314 h 3170877"/>
              <a:gd name="connsiteX5" fmla="*/ 2423850 w 3216866"/>
              <a:gd name="connsiteY5" fmla="*/ 123532 h 3170877"/>
              <a:gd name="connsiteX6" fmla="*/ 3216866 w 3216866"/>
              <a:gd name="connsiteY6" fmla="*/ 1295789 h 3170877"/>
              <a:gd name="connsiteX7" fmla="*/ 2083981 w 3216866"/>
              <a:gd name="connsiteY7" fmla="*/ 2873736 h 3170877"/>
              <a:gd name="connsiteX8" fmla="*/ 1325640 w 3216866"/>
              <a:gd name="connsiteY8" fmla="*/ 2349066 h 3170877"/>
              <a:gd name="connsiteX9" fmla="*/ 1258570 w 3216866"/>
              <a:gd name="connsiteY9" fmla="*/ 3109777 h 3170877"/>
              <a:gd name="connsiteX10" fmla="*/ 277879 w 3216866"/>
              <a:gd name="connsiteY10" fmla="*/ 2526379 h 3170877"/>
              <a:gd name="connsiteX11" fmla="*/ 66584 w 3216866"/>
              <a:gd name="connsiteY11" fmla="*/ 1587595 h 3170877"/>
              <a:gd name="connsiteX12" fmla="*/ 56573 w 3216866"/>
              <a:gd name="connsiteY12" fmla="*/ 717131 h 3170877"/>
              <a:gd name="connsiteX13" fmla="*/ 205836 w 3216866"/>
              <a:gd name="connsiteY13" fmla="*/ 738431 h 3170877"/>
              <a:gd name="connsiteX14" fmla="*/ 157770 w 3216866"/>
              <a:gd name="connsiteY14" fmla="*/ 1281896 h 3170877"/>
              <a:gd name="connsiteX15" fmla="*/ 230969 w 3216866"/>
              <a:gd name="connsiteY15" fmla="*/ 2048545 h 3170877"/>
              <a:gd name="connsiteX16" fmla="*/ 409358 w 3216866"/>
              <a:gd name="connsiteY16" fmla="*/ 2408555 h 3170877"/>
              <a:gd name="connsiteX17" fmla="*/ 611962 w 3216866"/>
              <a:gd name="connsiteY17" fmla="*/ 2847244 h 3170877"/>
              <a:gd name="connsiteX18" fmla="*/ 987894 w 3216866"/>
              <a:gd name="connsiteY18" fmla="*/ 2266300 h 3170877"/>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10492 w 3216866"/>
              <a:gd name="connsiteY16" fmla="*/ 2426384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199391 w 3193412"/>
              <a:gd name="connsiteY0" fmla="*/ 2751030 h 3168748"/>
              <a:gd name="connsiteX1" fmla="*/ 594776 w 3193412"/>
              <a:gd name="connsiteY1" fmla="*/ 1392993 h 3168748"/>
              <a:gd name="connsiteX2" fmla="*/ 784441 w 3193412"/>
              <a:gd name="connsiteY2" fmla="*/ 445929 h 3168748"/>
              <a:gd name="connsiteX3" fmla="*/ 1761083 w 3193412"/>
              <a:gd name="connsiteY3" fmla="*/ 33200 h 3168748"/>
              <a:gd name="connsiteX4" fmla="*/ 1636596 w 3193412"/>
              <a:gd name="connsiteY4" fmla="*/ 621185 h 3168748"/>
              <a:gd name="connsiteX5" fmla="*/ 2400396 w 3193412"/>
              <a:gd name="connsiteY5" fmla="*/ 121403 h 3168748"/>
              <a:gd name="connsiteX6" fmla="*/ 3193412 w 3193412"/>
              <a:gd name="connsiteY6" fmla="*/ 1293660 h 3168748"/>
              <a:gd name="connsiteX7" fmla="*/ 2060527 w 3193412"/>
              <a:gd name="connsiteY7" fmla="*/ 2871607 h 3168748"/>
              <a:gd name="connsiteX8" fmla="*/ 1302186 w 3193412"/>
              <a:gd name="connsiteY8" fmla="*/ 2346937 h 3168748"/>
              <a:gd name="connsiteX9" fmla="*/ 1235116 w 3193412"/>
              <a:gd name="connsiteY9" fmla="*/ 3107648 h 3168748"/>
              <a:gd name="connsiteX10" fmla="*/ 254425 w 3193412"/>
              <a:gd name="connsiteY10" fmla="*/ 2524250 h 3168748"/>
              <a:gd name="connsiteX11" fmla="*/ 92317 w 3193412"/>
              <a:gd name="connsiteY11" fmla="*/ 1582588 h 3168748"/>
              <a:gd name="connsiteX12" fmla="*/ 33119 w 3193412"/>
              <a:gd name="connsiteY12" fmla="*/ 715002 h 3168748"/>
              <a:gd name="connsiteX13" fmla="*/ 182382 w 3193412"/>
              <a:gd name="connsiteY13" fmla="*/ 736302 h 3168748"/>
              <a:gd name="connsiteX14" fmla="*/ 134316 w 3193412"/>
              <a:gd name="connsiteY14" fmla="*/ 1279767 h 3168748"/>
              <a:gd name="connsiteX15" fmla="*/ 207515 w 3193412"/>
              <a:gd name="connsiteY15" fmla="*/ 2046416 h 3168748"/>
              <a:gd name="connsiteX16" fmla="*/ 387038 w 3193412"/>
              <a:gd name="connsiteY16" fmla="*/ 2426384 h 3168748"/>
              <a:gd name="connsiteX17" fmla="*/ 516813 w 3193412"/>
              <a:gd name="connsiteY17" fmla="*/ 2743502 h 3168748"/>
              <a:gd name="connsiteX18" fmla="*/ 748742 w 3193412"/>
              <a:gd name="connsiteY18" fmla="*/ 2885800 h 3168748"/>
              <a:gd name="connsiteX19" fmla="*/ 1199391 w 3193412"/>
              <a:gd name="connsiteY19" fmla="*/ 2751030 h 3168748"/>
              <a:gd name="connsiteX0" fmla="*/ 1219284 w 3213305"/>
              <a:gd name="connsiteY0" fmla="*/ 2751030 h 3168748"/>
              <a:gd name="connsiteX1" fmla="*/ 614669 w 3213305"/>
              <a:gd name="connsiteY1" fmla="*/ 1392993 h 3168748"/>
              <a:gd name="connsiteX2" fmla="*/ 804334 w 3213305"/>
              <a:gd name="connsiteY2" fmla="*/ 445929 h 3168748"/>
              <a:gd name="connsiteX3" fmla="*/ 1780976 w 3213305"/>
              <a:gd name="connsiteY3" fmla="*/ 33200 h 3168748"/>
              <a:gd name="connsiteX4" fmla="*/ 1656489 w 3213305"/>
              <a:gd name="connsiteY4" fmla="*/ 621185 h 3168748"/>
              <a:gd name="connsiteX5" fmla="*/ 2420289 w 3213305"/>
              <a:gd name="connsiteY5" fmla="*/ 121403 h 3168748"/>
              <a:gd name="connsiteX6" fmla="*/ 3213305 w 3213305"/>
              <a:gd name="connsiteY6" fmla="*/ 1293660 h 3168748"/>
              <a:gd name="connsiteX7" fmla="*/ 2080420 w 3213305"/>
              <a:gd name="connsiteY7" fmla="*/ 2871607 h 3168748"/>
              <a:gd name="connsiteX8" fmla="*/ 1322079 w 3213305"/>
              <a:gd name="connsiteY8" fmla="*/ 2346937 h 3168748"/>
              <a:gd name="connsiteX9" fmla="*/ 1255009 w 3213305"/>
              <a:gd name="connsiteY9" fmla="*/ 3107648 h 3168748"/>
              <a:gd name="connsiteX10" fmla="*/ 274318 w 3213305"/>
              <a:gd name="connsiteY10" fmla="*/ 2524250 h 3168748"/>
              <a:gd name="connsiteX11" fmla="*/ 112210 w 3213305"/>
              <a:gd name="connsiteY11" fmla="*/ 1582588 h 3168748"/>
              <a:gd name="connsiteX12" fmla="*/ 53012 w 3213305"/>
              <a:gd name="connsiteY12" fmla="*/ 715002 h 3168748"/>
              <a:gd name="connsiteX13" fmla="*/ 202275 w 3213305"/>
              <a:gd name="connsiteY13" fmla="*/ 736302 h 3168748"/>
              <a:gd name="connsiteX14" fmla="*/ 154209 w 3213305"/>
              <a:gd name="connsiteY14" fmla="*/ 1279767 h 3168748"/>
              <a:gd name="connsiteX15" fmla="*/ 227408 w 3213305"/>
              <a:gd name="connsiteY15" fmla="*/ 2046416 h 3168748"/>
              <a:gd name="connsiteX16" fmla="*/ 406931 w 3213305"/>
              <a:gd name="connsiteY16" fmla="*/ 2426384 h 3168748"/>
              <a:gd name="connsiteX17" fmla="*/ 536706 w 3213305"/>
              <a:gd name="connsiteY17" fmla="*/ 2743502 h 3168748"/>
              <a:gd name="connsiteX18" fmla="*/ 768635 w 3213305"/>
              <a:gd name="connsiteY18" fmla="*/ 2885800 h 3168748"/>
              <a:gd name="connsiteX19" fmla="*/ 1219284 w 3213305"/>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52740"/>
              <a:gd name="connsiteX1" fmla="*/ 625141 w 3223777"/>
              <a:gd name="connsiteY1" fmla="*/ 1392993 h 3152740"/>
              <a:gd name="connsiteX2" fmla="*/ 814806 w 3223777"/>
              <a:gd name="connsiteY2" fmla="*/ 445929 h 3152740"/>
              <a:gd name="connsiteX3" fmla="*/ 1791448 w 3223777"/>
              <a:gd name="connsiteY3" fmla="*/ 33200 h 3152740"/>
              <a:gd name="connsiteX4" fmla="*/ 1666961 w 3223777"/>
              <a:gd name="connsiteY4" fmla="*/ 621185 h 3152740"/>
              <a:gd name="connsiteX5" fmla="*/ 2430761 w 3223777"/>
              <a:gd name="connsiteY5" fmla="*/ 121403 h 3152740"/>
              <a:gd name="connsiteX6" fmla="*/ 3223777 w 3223777"/>
              <a:gd name="connsiteY6" fmla="*/ 1293660 h 3152740"/>
              <a:gd name="connsiteX7" fmla="*/ 2090892 w 3223777"/>
              <a:gd name="connsiteY7" fmla="*/ 2871607 h 3152740"/>
              <a:gd name="connsiteX8" fmla="*/ 1332551 w 3223777"/>
              <a:gd name="connsiteY8" fmla="*/ 2346937 h 3152740"/>
              <a:gd name="connsiteX9" fmla="*/ 1251672 w 3223777"/>
              <a:gd name="connsiteY9" fmla="*/ 3038373 h 3152740"/>
              <a:gd name="connsiteX10" fmla="*/ 764349 w 3223777"/>
              <a:gd name="connsiteY10" fmla="*/ 3091232 h 3152740"/>
              <a:gd name="connsiteX11" fmla="*/ 313734 w 3223777"/>
              <a:gd name="connsiteY11" fmla="*/ 2512545 h 3152740"/>
              <a:gd name="connsiteX12" fmla="*/ 103009 w 3223777"/>
              <a:gd name="connsiteY12" fmla="*/ 1583739 h 3152740"/>
              <a:gd name="connsiteX13" fmla="*/ 63484 w 3223777"/>
              <a:gd name="connsiteY13" fmla="*/ 715002 h 3152740"/>
              <a:gd name="connsiteX14" fmla="*/ 212747 w 3223777"/>
              <a:gd name="connsiteY14" fmla="*/ 736302 h 3152740"/>
              <a:gd name="connsiteX15" fmla="*/ 164681 w 3223777"/>
              <a:gd name="connsiteY15" fmla="*/ 1279767 h 3152740"/>
              <a:gd name="connsiteX16" fmla="*/ 237880 w 3223777"/>
              <a:gd name="connsiteY16" fmla="*/ 2046416 h 3152740"/>
              <a:gd name="connsiteX17" fmla="*/ 417403 w 3223777"/>
              <a:gd name="connsiteY17" fmla="*/ 2426384 h 3152740"/>
              <a:gd name="connsiteX18" fmla="*/ 547178 w 3223777"/>
              <a:gd name="connsiteY18" fmla="*/ 2743502 h 3152740"/>
              <a:gd name="connsiteX19" fmla="*/ 779107 w 3223777"/>
              <a:gd name="connsiteY19" fmla="*/ 2885800 h 3152740"/>
              <a:gd name="connsiteX20" fmla="*/ 1229756 w 3223777"/>
              <a:gd name="connsiteY20" fmla="*/ 2751030 h 3152740"/>
              <a:gd name="connsiteX0" fmla="*/ 1229756 w 3223777"/>
              <a:gd name="connsiteY0" fmla="*/ 2751030 h 3151123"/>
              <a:gd name="connsiteX1" fmla="*/ 625141 w 3223777"/>
              <a:gd name="connsiteY1" fmla="*/ 1392993 h 3151123"/>
              <a:gd name="connsiteX2" fmla="*/ 814806 w 3223777"/>
              <a:gd name="connsiteY2" fmla="*/ 445929 h 3151123"/>
              <a:gd name="connsiteX3" fmla="*/ 1791448 w 3223777"/>
              <a:gd name="connsiteY3" fmla="*/ 33200 h 3151123"/>
              <a:gd name="connsiteX4" fmla="*/ 1666961 w 3223777"/>
              <a:gd name="connsiteY4" fmla="*/ 621185 h 3151123"/>
              <a:gd name="connsiteX5" fmla="*/ 2430761 w 3223777"/>
              <a:gd name="connsiteY5" fmla="*/ 121403 h 3151123"/>
              <a:gd name="connsiteX6" fmla="*/ 3223777 w 3223777"/>
              <a:gd name="connsiteY6" fmla="*/ 1293660 h 3151123"/>
              <a:gd name="connsiteX7" fmla="*/ 2090892 w 3223777"/>
              <a:gd name="connsiteY7" fmla="*/ 2871607 h 3151123"/>
              <a:gd name="connsiteX8" fmla="*/ 1332551 w 3223777"/>
              <a:gd name="connsiteY8" fmla="*/ 2346937 h 3151123"/>
              <a:gd name="connsiteX9" fmla="*/ 1251672 w 3223777"/>
              <a:gd name="connsiteY9" fmla="*/ 3038373 h 3151123"/>
              <a:gd name="connsiteX10" fmla="*/ 764349 w 3223777"/>
              <a:gd name="connsiteY10" fmla="*/ 3091232 h 3151123"/>
              <a:gd name="connsiteX11" fmla="*/ 313734 w 3223777"/>
              <a:gd name="connsiteY11" fmla="*/ 2512545 h 3151123"/>
              <a:gd name="connsiteX12" fmla="*/ 103009 w 3223777"/>
              <a:gd name="connsiteY12" fmla="*/ 1583739 h 3151123"/>
              <a:gd name="connsiteX13" fmla="*/ 63484 w 3223777"/>
              <a:gd name="connsiteY13" fmla="*/ 715002 h 3151123"/>
              <a:gd name="connsiteX14" fmla="*/ 212747 w 3223777"/>
              <a:gd name="connsiteY14" fmla="*/ 736302 h 3151123"/>
              <a:gd name="connsiteX15" fmla="*/ 164681 w 3223777"/>
              <a:gd name="connsiteY15" fmla="*/ 1279767 h 3151123"/>
              <a:gd name="connsiteX16" fmla="*/ 237880 w 3223777"/>
              <a:gd name="connsiteY16" fmla="*/ 2046416 h 3151123"/>
              <a:gd name="connsiteX17" fmla="*/ 417403 w 3223777"/>
              <a:gd name="connsiteY17" fmla="*/ 2426384 h 3151123"/>
              <a:gd name="connsiteX18" fmla="*/ 547178 w 3223777"/>
              <a:gd name="connsiteY18" fmla="*/ 2743502 h 3151123"/>
              <a:gd name="connsiteX19" fmla="*/ 779107 w 3223777"/>
              <a:gd name="connsiteY19" fmla="*/ 2885800 h 3151123"/>
              <a:gd name="connsiteX20" fmla="*/ 1229756 w 3223777"/>
              <a:gd name="connsiteY20" fmla="*/ 2751030 h 3151123"/>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332551 w 3223777"/>
              <a:gd name="connsiteY8" fmla="*/ 2346937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78122 w 3223777"/>
              <a:gd name="connsiteY9" fmla="*/ 2799171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30761 w 3262560"/>
              <a:gd name="connsiteY5" fmla="*/ 121403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00609 w 3262560"/>
              <a:gd name="connsiteY5" fmla="*/ 88969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248585 w 3262560"/>
              <a:gd name="connsiteY5" fmla="*/ 4195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26807"/>
              <a:gd name="connsiteY0" fmla="*/ 2751030 h 3138848"/>
              <a:gd name="connsiteX1" fmla="*/ 625141 w 3226807"/>
              <a:gd name="connsiteY1" fmla="*/ 1392993 h 3138848"/>
              <a:gd name="connsiteX2" fmla="*/ 814806 w 3226807"/>
              <a:gd name="connsiteY2" fmla="*/ 445929 h 3138848"/>
              <a:gd name="connsiteX3" fmla="*/ 1791448 w 3226807"/>
              <a:gd name="connsiteY3" fmla="*/ 33200 h 3138848"/>
              <a:gd name="connsiteX4" fmla="*/ 1666961 w 3226807"/>
              <a:gd name="connsiteY4" fmla="*/ 621185 h 3138848"/>
              <a:gd name="connsiteX5" fmla="*/ 2376469 w 3226807"/>
              <a:gd name="connsiteY5" fmla="*/ 34472 h 3138848"/>
              <a:gd name="connsiteX6" fmla="*/ 3226807 w 3226807"/>
              <a:gd name="connsiteY6" fmla="*/ 1173338 h 3138848"/>
              <a:gd name="connsiteX7" fmla="*/ 2140647 w 3226807"/>
              <a:gd name="connsiteY7" fmla="*/ 2878708 h 3138848"/>
              <a:gd name="connsiteX8" fmla="*/ 1244208 w 3226807"/>
              <a:gd name="connsiteY8" fmla="*/ 2181900 h 3138848"/>
              <a:gd name="connsiteX9" fmla="*/ 1446340 w 3226807"/>
              <a:gd name="connsiteY9" fmla="*/ 2760982 h 3138848"/>
              <a:gd name="connsiteX10" fmla="*/ 1251672 w 3226807"/>
              <a:gd name="connsiteY10" fmla="*/ 3038373 h 3138848"/>
              <a:gd name="connsiteX11" fmla="*/ 764349 w 3226807"/>
              <a:gd name="connsiteY11" fmla="*/ 3091232 h 3138848"/>
              <a:gd name="connsiteX12" fmla="*/ 313734 w 3226807"/>
              <a:gd name="connsiteY12" fmla="*/ 2512545 h 3138848"/>
              <a:gd name="connsiteX13" fmla="*/ 103009 w 3226807"/>
              <a:gd name="connsiteY13" fmla="*/ 1583739 h 3138848"/>
              <a:gd name="connsiteX14" fmla="*/ 63484 w 3226807"/>
              <a:gd name="connsiteY14" fmla="*/ 715002 h 3138848"/>
              <a:gd name="connsiteX15" fmla="*/ 212747 w 3226807"/>
              <a:gd name="connsiteY15" fmla="*/ 736302 h 3138848"/>
              <a:gd name="connsiteX16" fmla="*/ 164681 w 3226807"/>
              <a:gd name="connsiteY16" fmla="*/ 1279767 h 3138848"/>
              <a:gd name="connsiteX17" fmla="*/ 237880 w 3226807"/>
              <a:gd name="connsiteY17" fmla="*/ 2046416 h 3138848"/>
              <a:gd name="connsiteX18" fmla="*/ 417403 w 3226807"/>
              <a:gd name="connsiteY18" fmla="*/ 2426384 h 3138848"/>
              <a:gd name="connsiteX19" fmla="*/ 547178 w 3226807"/>
              <a:gd name="connsiteY19" fmla="*/ 2743502 h 3138848"/>
              <a:gd name="connsiteX20" fmla="*/ 779107 w 3226807"/>
              <a:gd name="connsiteY20" fmla="*/ 2885800 h 3138848"/>
              <a:gd name="connsiteX21" fmla="*/ 1229756 w 3226807"/>
              <a:gd name="connsiteY21" fmla="*/ 2751030 h 3138848"/>
              <a:gd name="connsiteX0" fmla="*/ 1229756 w 3231959"/>
              <a:gd name="connsiteY0" fmla="*/ 2751030 h 3138848"/>
              <a:gd name="connsiteX1" fmla="*/ 625141 w 3231959"/>
              <a:gd name="connsiteY1" fmla="*/ 1392993 h 3138848"/>
              <a:gd name="connsiteX2" fmla="*/ 814806 w 3231959"/>
              <a:gd name="connsiteY2" fmla="*/ 445929 h 3138848"/>
              <a:gd name="connsiteX3" fmla="*/ 1791448 w 3231959"/>
              <a:gd name="connsiteY3" fmla="*/ 33200 h 3138848"/>
              <a:gd name="connsiteX4" fmla="*/ 1666961 w 3231959"/>
              <a:gd name="connsiteY4" fmla="*/ 621185 h 3138848"/>
              <a:gd name="connsiteX5" fmla="*/ 2376469 w 3231959"/>
              <a:gd name="connsiteY5" fmla="*/ 34472 h 3138848"/>
              <a:gd name="connsiteX6" fmla="*/ 3226807 w 3231959"/>
              <a:gd name="connsiteY6" fmla="*/ 1173338 h 3138848"/>
              <a:gd name="connsiteX7" fmla="*/ 2140647 w 3231959"/>
              <a:gd name="connsiteY7" fmla="*/ 2878708 h 3138848"/>
              <a:gd name="connsiteX8" fmla="*/ 1244208 w 3231959"/>
              <a:gd name="connsiteY8" fmla="*/ 2181900 h 3138848"/>
              <a:gd name="connsiteX9" fmla="*/ 1446340 w 3231959"/>
              <a:gd name="connsiteY9" fmla="*/ 2760982 h 3138848"/>
              <a:gd name="connsiteX10" fmla="*/ 1251672 w 3231959"/>
              <a:gd name="connsiteY10" fmla="*/ 3038373 h 3138848"/>
              <a:gd name="connsiteX11" fmla="*/ 764349 w 3231959"/>
              <a:gd name="connsiteY11" fmla="*/ 3091232 h 3138848"/>
              <a:gd name="connsiteX12" fmla="*/ 313734 w 3231959"/>
              <a:gd name="connsiteY12" fmla="*/ 2512545 h 3138848"/>
              <a:gd name="connsiteX13" fmla="*/ 103009 w 3231959"/>
              <a:gd name="connsiteY13" fmla="*/ 1583739 h 3138848"/>
              <a:gd name="connsiteX14" fmla="*/ 63484 w 3231959"/>
              <a:gd name="connsiteY14" fmla="*/ 715002 h 3138848"/>
              <a:gd name="connsiteX15" fmla="*/ 212747 w 3231959"/>
              <a:gd name="connsiteY15" fmla="*/ 736302 h 3138848"/>
              <a:gd name="connsiteX16" fmla="*/ 164681 w 3231959"/>
              <a:gd name="connsiteY16" fmla="*/ 1279767 h 3138848"/>
              <a:gd name="connsiteX17" fmla="*/ 237880 w 3231959"/>
              <a:gd name="connsiteY17" fmla="*/ 2046416 h 3138848"/>
              <a:gd name="connsiteX18" fmla="*/ 417403 w 3231959"/>
              <a:gd name="connsiteY18" fmla="*/ 2426384 h 3138848"/>
              <a:gd name="connsiteX19" fmla="*/ 547178 w 3231959"/>
              <a:gd name="connsiteY19" fmla="*/ 2743502 h 3138848"/>
              <a:gd name="connsiteX20" fmla="*/ 779107 w 3231959"/>
              <a:gd name="connsiteY20" fmla="*/ 2885800 h 3138848"/>
              <a:gd name="connsiteX21" fmla="*/ 1229756 w 3231959"/>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666961 w 3231646"/>
              <a:gd name="connsiteY4" fmla="*/ 621185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31646" h="3138848">
                <a:moveTo>
                  <a:pt x="1229756" y="2751030"/>
                </a:moveTo>
                <a:cubicBezTo>
                  <a:pt x="1204095" y="2502229"/>
                  <a:pt x="691841" y="1647163"/>
                  <a:pt x="625141" y="1392993"/>
                </a:cubicBezTo>
                <a:cubicBezTo>
                  <a:pt x="565814" y="1268550"/>
                  <a:pt x="620422" y="672561"/>
                  <a:pt x="814806" y="445929"/>
                </a:cubicBezTo>
                <a:cubicBezTo>
                  <a:pt x="1009191" y="219297"/>
                  <a:pt x="1432660" y="-105138"/>
                  <a:pt x="1791448" y="33200"/>
                </a:cubicBezTo>
                <a:cubicBezTo>
                  <a:pt x="1923983" y="184778"/>
                  <a:pt x="1651718" y="621167"/>
                  <a:pt x="1666961" y="621185"/>
                </a:cubicBezTo>
                <a:cubicBezTo>
                  <a:pt x="1727280" y="334027"/>
                  <a:pt x="2043471" y="46838"/>
                  <a:pt x="2327849" y="47329"/>
                </a:cubicBezTo>
                <a:cubicBezTo>
                  <a:pt x="2612227" y="47820"/>
                  <a:pt x="3148723" y="358049"/>
                  <a:pt x="3226807" y="1173338"/>
                </a:cubicBezTo>
                <a:cubicBezTo>
                  <a:pt x="3286218" y="2100325"/>
                  <a:pt x="2791369" y="2757925"/>
                  <a:pt x="2140647" y="2878708"/>
                </a:cubicBezTo>
                <a:cubicBezTo>
                  <a:pt x="1615538" y="2952095"/>
                  <a:pt x="1325807" y="2440471"/>
                  <a:pt x="1244208" y="2181900"/>
                </a:cubicBezTo>
                <a:cubicBezTo>
                  <a:pt x="1126473" y="2155722"/>
                  <a:pt x="1445096" y="2618237"/>
                  <a:pt x="1446340" y="2760982"/>
                </a:cubicBezTo>
                <a:cubicBezTo>
                  <a:pt x="1447584" y="2903727"/>
                  <a:pt x="1355027" y="2975591"/>
                  <a:pt x="1251672" y="3038373"/>
                </a:cubicBezTo>
                <a:cubicBezTo>
                  <a:pt x="1183931" y="3115792"/>
                  <a:pt x="922973" y="3190416"/>
                  <a:pt x="764349" y="3091232"/>
                </a:cubicBezTo>
                <a:cubicBezTo>
                  <a:pt x="321205" y="2848502"/>
                  <a:pt x="424241" y="2768783"/>
                  <a:pt x="313734" y="2512545"/>
                </a:cubicBezTo>
                <a:cubicBezTo>
                  <a:pt x="33662" y="2186851"/>
                  <a:pt x="106819" y="1882210"/>
                  <a:pt x="103009" y="1583739"/>
                </a:cubicBezTo>
                <a:cubicBezTo>
                  <a:pt x="-66333" y="1324989"/>
                  <a:pt x="12530" y="831453"/>
                  <a:pt x="63484" y="715002"/>
                </a:cubicBezTo>
                <a:cubicBezTo>
                  <a:pt x="82594" y="617101"/>
                  <a:pt x="99402" y="507650"/>
                  <a:pt x="212747" y="736302"/>
                </a:cubicBezTo>
                <a:cubicBezTo>
                  <a:pt x="246419" y="807754"/>
                  <a:pt x="92232" y="960282"/>
                  <a:pt x="164681" y="1279767"/>
                </a:cubicBezTo>
                <a:cubicBezTo>
                  <a:pt x="179244" y="1449121"/>
                  <a:pt x="258011" y="1301007"/>
                  <a:pt x="237880" y="2046416"/>
                </a:cubicBezTo>
                <a:cubicBezTo>
                  <a:pt x="276249" y="2229395"/>
                  <a:pt x="335364" y="2314379"/>
                  <a:pt x="417403" y="2426384"/>
                </a:cubicBezTo>
                <a:cubicBezTo>
                  <a:pt x="472926" y="2525646"/>
                  <a:pt x="486705" y="2663606"/>
                  <a:pt x="547178" y="2743502"/>
                </a:cubicBezTo>
                <a:cubicBezTo>
                  <a:pt x="607651" y="2823398"/>
                  <a:pt x="669317" y="2867626"/>
                  <a:pt x="779107" y="2885800"/>
                </a:cubicBezTo>
                <a:cubicBezTo>
                  <a:pt x="879912" y="2910226"/>
                  <a:pt x="1255417" y="2999831"/>
                  <a:pt x="1229756" y="2751030"/>
                </a:cubicBezTo>
                <a:close/>
              </a:path>
            </a:pathLst>
          </a:custGeom>
          <a:gradFill flip="none" rotWithShape="1">
            <a:gsLst>
              <a:gs pos="3000">
                <a:schemeClr val="accent2">
                  <a:lumMod val="75000"/>
                </a:schemeClr>
              </a:gs>
              <a:gs pos="58000">
                <a:schemeClr val="accent2">
                  <a:tint val="44500"/>
                  <a:satMod val="160000"/>
                  <a:lumMod val="33000"/>
                  <a:lumOff val="67000"/>
                </a:schemeClr>
              </a:gs>
              <a:gs pos="62000">
                <a:schemeClr val="accent2">
                  <a:lumMod val="60000"/>
                  <a:lumOff val="40000"/>
                  <a:tint val="23500"/>
                  <a:satMod val="160000"/>
                </a:schemeClr>
              </a:gs>
            </a:gsLst>
            <a:lin ang="3600000" scaled="0"/>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39B1AD1A-ADEB-904B-842D-45500850B70B}"/>
              </a:ext>
            </a:extLst>
          </p:cNvPr>
          <p:cNvGrpSpPr/>
          <p:nvPr/>
        </p:nvGrpSpPr>
        <p:grpSpPr>
          <a:xfrm>
            <a:off x="6110836" y="2236626"/>
            <a:ext cx="1750953" cy="525044"/>
            <a:chOff x="6400801" y="2023284"/>
            <a:chExt cx="1750953" cy="525044"/>
          </a:xfrm>
        </p:grpSpPr>
        <p:cxnSp>
          <p:nvCxnSpPr>
            <p:cNvPr id="64" name="Google Shape;262;p24">
              <a:extLst>
                <a:ext uri="{FF2B5EF4-FFF2-40B4-BE49-F238E27FC236}">
                  <a16:creationId xmlns:a16="http://schemas.microsoft.com/office/drawing/2014/main" id="{A402ACEF-0FCF-ED45-841C-CA0DBDA8CB87}"/>
                </a:ext>
              </a:extLst>
            </p:cNvPr>
            <p:cNvCxnSpPr>
              <a:cxnSpLocks/>
            </p:cNvCxnSpPr>
            <p:nvPr/>
          </p:nvCxnSpPr>
          <p:spPr>
            <a:xfrm>
              <a:off x="6400801" y="2023284"/>
              <a:ext cx="1648917" cy="525044"/>
            </a:xfrm>
            <a:prstGeom prst="straightConnector1">
              <a:avLst/>
            </a:prstGeom>
            <a:ln>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5001F0A-9655-1D4C-ABB7-66C2A45C0974}"/>
                </a:ext>
              </a:extLst>
            </p:cNvPr>
            <p:cNvSpPr/>
            <p:nvPr/>
          </p:nvSpPr>
          <p:spPr>
            <a:xfrm rot="1021157">
              <a:off x="6466677" y="2047718"/>
              <a:ext cx="1685077" cy="307777"/>
            </a:xfrm>
            <a:prstGeom prst="rect">
              <a:avLst/>
            </a:prstGeom>
          </p:spPr>
          <p:txBody>
            <a:bodyPr wrap="none">
              <a:spAutoFit/>
            </a:bodyPr>
            <a:lstStyle/>
            <a:p>
              <a:r>
                <a:rPr lang="en-US" b="1" dirty="0">
                  <a:solidFill>
                    <a:srgbClr val="002060"/>
                  </a:solidFill>
                </a:rPr>
                <a:t>2 to 3 cm in width</a:t>
              </a:r>
            </a:p>
          </p:txBody>
        </p:sp>
      </p:grpSp>
      <p:grpSp>
        <p:nvGrpSpPr>
          <p:cNvPr id="66" name="Group 65">
            <a:extLst>
              <a:ext uri="{FF2B5EF4-FFF2-40B4-BE49-F238E27FC236}">
                <a16:creationId xmlns:a16="http://schemas.microsoft.com/office/drawing/2014/main" id="{BDD34245-8CCD-BA4C-938C-F8CECAA13C2C}"/>
              </a:ext>
            </a:extLst>
          </p:cNvPr>
          <p:cNvGrpSpPr/>
          <p:nvPr/>
        </p:nvGrpSpPr>
        <p:grpSpPr>
          <a:xfrm rot="21343576">
            <a:off x="5906981" y="480185"/>
            <a:ext cx="775277" cy="2447662"/>
            <a:chOff x="6070893" y="710464"/>
            <a:chExt cx="775277" cy="2447662"/>
          </a:xfrm>
        </p:grpSpPr>
        <p:cxnSp>
          <p:nvCxnSpPr>
            <p:cNvPr id="67" name="Google Shape;262;p24">
              <a:extLst>
                <a:ext uri="{FF2B5EF4-FFF2-40B4-BE49-F238E27FC236}">
                  <a16:creationId xmlns:a16="http://schemas.microsoft.com/office/drawing/2014/main" id="{5EFD0BF7-205A-394C-A95E-5F5E1E4C7231}"/>
                </a:ext>
              </a:extLst>
            </p:cNvPr>
            <p:cNvCxnSpPr>
              <a:cxnSpLocks/>
            </p:cNvCxnSpPr>
            <p:nvPr/>
          </p:nvCxnSpPr>
          <p:spPr>
            <a:xfrm flipV="1">
              <a:off x="6070893" y="710464"/>
              <a:ext cx="775277" cy="2418706"/>
            </a:xfrm>
            <a:prstGeom prst="straightConnector1">
              <a:avLst/>
            </a:prstGeom>
            <a:ln>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A1A69DF-43C5-C746-ACC6-1F266E6AD3D6}"/>
                </a:ext>
              </a:extLst>
            </p:cNvPr>
            <p:cNvSpPr/>
            <p:nvPr/>
          </p:nvSpPr>
          <p:spPr>
            <a:xfrm rot="17202231">
              <a:off x="5163895" y="1902012"/>
              <a:ext cx="2204450" cy="307777"/>
            </a:xfrm>
            <a:prstGeom prst="rect">
              <a:avLst/>
            </a:prstGeom>
          </p:spPr>
          <p:txBody>
            <a:bodyPr wrap="none">
              <a:spAutoFit/>
            </a:bodyPr>
            <a:lstStyle/>
            <a:p>
              <a:pPr marL="666724" lvl="1" indent="-269864" algn="just">
                <a:buSzPct val="100000"/>
              </a:pPr>
              <a:r>
                <a:rPr lang="en-US" b="1" dirty="0">
                  <a:solidFill>
                    <a:srgbClr val="002060"/>
                  </a:solidFill>
                </a:rPr>
                <a:t>4 to 5 cm in length </a:t>
              </a:r>
            </a:p>
          </p:txBody>
        </p:sp>
      </p:grpSp>
      <p:grpSp>
        <p:nvGrpSpPr>
          <p:cNvPr id="69" name="Group 68">
            <a:extLst>
              <a:ext uri="{FF2B5EF4-FFF2-40B4-BE49-F238E27FC236}">
                <a16:creationId xmlns:a16="http://schemas.microsoft.com/office/drawing/2014/main" id="{D1185F09-8900-C744-A354-E666542F49E0}"/>
              </a:ext>
            </a:extLst>
          </p:cNvPr>
          <p:cNvGrpSpPr/>
          <p:nvPr/>
        </p:nvGrpSpPr>
        <p:grpSpPr>
          <a:xfrm>
            <a:off x="5973670" y="375903"/>
            <a:ext cx="1926545" cy="3024060"/>
            <a:chOff x="4911189" y="2600696"/>
            <a:chExt cx="1926545" cy="3024060"/>
          </a:xfrm>
        </p:grpSpPr>
        <p:sp>
          <p:nvSpPr>
            <p:cNvPr id="70" name="Oval 2">
              <a:extLst>
                <a:ext uri="{FF2B5EF4-FFF2-40B4-BE49-F238E27FC236}">
                  <a16:creationId xmlns:a16="http://schemas.microsoft.com/office/drawing/2014/main" id="{79226A63-9613-7F48-9709-7CD407466C0F}"/>
                </a:ext>
              </a:extLst>
            </p:cNvPr>
            <p:cNvSpPr/>
            <p:nvPr/>
          </p:nvSpPr>
          <p:spPr>
            <a:xfrm rot="198052">
              <a:off x="4911189" y="2653808"/>
              <a:ext cx="1926545" cy="2828028"/>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545" h="2828028">
                  <a:moveTo>
                    <a:pt x="111505" y="1505197"/>
                  </a:moveTo>
                  <a:cubicBezTo>
                    <a:pt x="205014" y="1241974"/>
                    <a:pt x="259584" y="570783"/>
                    <a:pt x="413333" y="349601"/>
                  </a:cubicBezTo>
                  <a:cubicBezTo>
                    <a:pt x="567082" y="128419"/>
                    <a:pt x="776126" y="-17240"/>
                    <a:pt x="1060697" y="1642"/>
                  </a:cubicBezTo>
                  <a:cubicBezTo>
                    <a:pt x="1345268" y="20524"/>
                    <a:pt x="1845625" y="374540"/>
                    <a:pt x="1926545" y="1239724"/>
                  </a:cubicBezTo>
                  <a:cubicBezTo>
                    <a:pt x="1853716" y="2444773"/>
                    <a:pt x="1240071" y="2748889"/>
                    <a:pt x="793660" y="2817671"/>
                  </a:cubicBezTo>
                  <a:cubicBezTo>
                    <a:pt x="347249" y="2886453"/>
                    <a:pt x="101790" y="2601884"/>
                    <a:pt x="24916" y="2283598"/>
                  </a:cubicBezTo>
                  <a:cubicBezTo>
                    <a:pt x="-33880" y="1907697"/>
                    <a:pt x="17996" y="1768420"/>
                    <a:pt x="111505" y="1505197"/>
                  </a:cubicBezTo>
                  <a:close/>
                </a:path>
              </a:pathLst>
            </a:custGeom>
            <a:gradFill flip="none" rotWithShape="1">
              <a:gsLst>
                <a:gs pos="0">
                  <a:schemeClr val="accent6">
                    <a:lumMod val="60000"/>
                    <a:lumOff val="40000"/>
                    <a:shade val="30000"/>
                    <a:satMod val="115000"/>
                  </a:schemeClr>
                </a:gs>
                <a:gs pos="48000">
                  <a:schemeClr val="accent6">
                    <a:lumMod val="60000"/>
                    <a:lumOff val="40000"/>
                    <a:shade val="67500"/>
                    <a:satMod val="115000"/>
                  </a:schemeClr>
                </a:gs>
                <a:gs pos="100000">
                  <a:schemeClr val="accent6">
                    <a:lumMod val="60000"/>
                    <a:lumOff val="40000"/>
                    <a:shade val="100000"/>
                    <a:satMod val="115000"/>
                  </a:schemeClr>
                </a:gs>
              </a:gsLst>
              <a:path path="shape">
                <a:fillToRect l="50000" t="50000" r="50000" b="50000"/>
              </a:path>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ECA671E-5637-0246-9D21-6CE08A364B38}"/>
                </a:ext>
              </a:extLst>
            </p:cNvPr>
            <p:cNvGrpSpPr/>
            <p:nvPr/>
          </p:nvGrpSpPr>
          <p:grpSpPr>
            <a:xfrm>
              <a:off x="4992877" y="2600696"/>
              <a:ext cx="1802841" cy="3024060"/>
              <a:chOff x="4992877" y="2600696"/>
              <a:chExt cx="1802841" cy="3024060"/>
            </a:xfrm>
          </p:grpSpPr>
          <p:grpSp>
            <p:nvGrpSpPr>
              <p:cNvPr id="72" name="Group 71">
                <a:extLst>
                  <a:ext uri="{FF2B5EF4-FFF2-40B4-BE49-F238E27FC236}">
                    <a16:creationId xmlns:a16="http://schemas.microsoft.com/office/drawing/2014/main" id="{D6709D6D-3AF5-BA4B-B513-83E4ECB43CD1}"/>
                  </a:ext>
                </a:extLst>
              </p:cNvPr>
              <p:cNvGrpSpPr/>
              <p:nvPr/>
            </p:nvGrpSpPr>
            <p:grpSpPr>
              <a:xfrm>
                <a:off x="4992877" y="2600696"/>
                <a:ext cx="1785127" cy="3024060"/>
                <a:chOff x="1939416" y="2546360"/>
                <a:chExt cx="1701023" cy="2791314"/>
              </a:xfrm>
            </p:grpSpPr>
            <p:grpSp>
              <p:nvGrpSpPr>
                <p:cNvPr id="74" name="Group 73">
                  <a:extLst>
                    <a:ext uri="{FF2B5EF4-FFF2-40B4-BE49-F238E27FC236}">
                      <a16:creationId xmlns:a16="http://schemas.microsoft.com/office/drawing/2014/main" id="{7C6033B8-DCD1-484C-958F-D8E73B427D62}"/>
                    </a:ext>
                  </a:extLst>
                </p:cNvPr>
                <p:cNvGrpSpPr/>
                <p:nvPr/>
              </p:nvGrpSpPr>
              <p:grpSpPr>
                <a:xfrm>
                  <a:off x="2393098" y="2546360"/>
                  <a:ext cx="1017997" cy="866863"/>
                  <a:chOff x="2393098" y="2546360"/>
                  <a:chExt cx="1017997" cy="866863"/>
                </a:xfrm>
              </p:grpSpPr>
              <p:sp>
                <p:nvSpPr>
                  <p:cNvPr id="81" name="Trapezium 6">
                    <a:extLst>
                      <a:ext uri="{FF2B5EF4-FFF2-40B4-BE49-F238E27FC236}">
                        <a16:creationId xmlns:a16="http://schemas.microsoft.com/office/drawing/2014/main" id="{88CCF417-C8FE-6D4E-8FFC-857A8AA0589B}"/>
                      </a:ext>
                    </a:extLst>
                  </p:cNvPr>
                  <p:cNvSpPr/>
                  <p:nvPr/>
                </p:nvSpPr>
                <p:spPr>
                  <a:xfrm rot="14209327">
                    <a:off x="2692790" y="2653399"/>
                    <a:ext cx="418614" cy="1017997"/>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apezium 6">
                    <a:extLst>
                      <a:ext uri="{FF2B5EF4-FFF2-40B4-BE49-F238E27FC236}">
                        <a16:creationId xmlns:a16="http://schemas.microsoft.com/office/drawing/2014/main" id="{CBFD880D-2A56-E645-9FB6-1E05C0CF9F52}"/>
                      </a:ext>
                    </a:extLst>
                  </p:cNvPr>
                  <p:cNvSpPr/>
                  <p:nvPr/>
                </p:nvSpPr>
                <p:spPr>
                  <a:xfrm rot="13318928" flipH="1">
                    <a:off x="2424925" y="2546360"/>
                    <a:ext cx="336244" cy="866863"/>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rapezium 6">
                  <a:extLst>
                    <a:ext uri="{FF2B5EF4-FFF2-40B4-BE49-F238E27FC236}">
                      <a16:creationId xmlns:a16="http://schemas.microsoft.com/office/drawing/2014/main" id="{540FC86D-E93F-264B-895E-F1E5829E5390}"/>
                    </a:ext>
                  </a:extLst>
                </p:cNvPr>
                <p:cNvSpPr/>
                <p:nvPr/>
              </p:nvSpPr>
              <p:spPr>
                <a:xfrm rot="17253558">
                  <a:off x="2779405" y="3391602"/>
                  <a:ext cx="603154" cy="1118914"/>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0CFF56FC-3DF9-714C-AA6F-89F101C31300}"/>
                    </a:ext>
                  </a:extLst>
                </p:cNvPr>
                <p:cNvGrpSpPr/>
                <p:nvPr/>
              </p:nvGrpSpPr>
              <p:grpSpPr>
                <a:xfrm rot="1561385" flipV="1">
                  <a:off x="1939416" y="4038066"/>
                  <a:ext cx="1366138" cy="1299608"/>
                  <a:chOff x="2260262" y="2403887"/>
                  <a:chExt cx="1366138" cy="1299608"/>
                </a:xfrm>
              </p:grpSpPr>
              <p:sp>
                <p:nvSpPr>
                  <p:cNvPr id="77" name="Trapezium 6">
                    <a:extLst>
                      <a:ext uri="{FF2B5EF4-FFF2-40B4-BE49-F238E27FC236}">
                        <a16:creationId xmlns:a16="http://schemas.microsoft.com/office/drawing/2014/main" id="{DCB8BAD3-1B16-8E44-AD40-72DCC1FF361C}"/>
                      </a:ext>
                    </a:extLst>
                  </p:cNvPr>
                  <p:cNvSpPr/>
                  <p:nvPr/>
                </p:nvSpPr>
                <p:spPr>
                  <a:xfrm rot="15277345">
                    <a:off x="2811458" y="2888553"/>
                    <a:ext cx="510970" cy="1118914"/>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apezium 6">
                    <a:extLst>
                      <a:ext uri="{FF2B5EF4-FFF2-40B4-BE49-F238E27FC236}">
                        <a16:creationId xmlns:a16="http://schemas.microsoft.com/office/drawing/2014/main" id="{D977DB69-E2D5-754C-97F9-2AF2DC67B06D}"/>
                      </a:ext>
                    </a:extLst>
                  </p:cNvPr>
                  <p:cNvSpPr/>
                  <p:nvPr/>
                </p:nvSpPr>
                <p:spPr>
                  <a:xfrm rot="13875453">
                    <a:off x="2722363" y="2595707"/>
                    <a:ext cx="418614" cy="1006406"/>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rapezium 6">
                    <a:extLst>
                      <a:ext uri="{FF2B5EF4-FFF2-40B4-BE49-F238E27FC236}">
                        <a16:creationId xmlns:a16="http://schemas.microsoft.com/office/drawing/2014/main" id="{880D0694-631D-254A-AA9F-47516AF2505A}"/>
                      </a:ext>
                    </a:extLst>
                  </p:cNvPr>
                  <p:cNvSpPr/>
                  <p:nvPr/>
                </p:nvSpPr>
                <p:spPr>
                  <a:xfrm rot="13207761" flipH="1">
                    <a:off x="2520900" y="2412876"/>
                    <a:ext cx="413025" cy="1049811"/>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apezium 6">
                    <a:extLst>
                      <a:ext uri="{FF2B5EF4-FFF2-40B4-BE49-F238E27FC236}">
                        <a16:creationId xmlns:a16="http://schemas.microsoft.com/office/drawing/2014/main" id="{C3161D62-C185-2C4D-A143-C0C26E4D00A3}"/>
                      </a:ext>
                    </a:extLst>
                  </p:cNvPr>
                  <p:cNvSpPr/>
                  <p:nvPr/>
                </p:nvSpPr>
                <p:spPr>
                  <a:xfrm rot="12361385" flipH="1">
                    <a:off x="2260262" y="2403887"/>
                    <a:ext cx="348566" cy="1003805"/>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Trapezium 6">
                <a:extLst>
                  <a:ext uri="{FF2B5EF4-FFF2-40B4-BE49-F238E27FC236}">
                    <a16:creationId xmlns:a16="http://schemas.microsoft.com/office/drawing/2014/main" id="{9327E63F-48B7-CE41-882C-CCA7EAA022BA}"/>
                  </a:ext>
                </a:extLst>
              </p:cNvPr>
              <p:cNvSpPr/>
              <p:nvPr/>
            </p:nvSpPr>
            <p:spPr>
              <a:xfrm rot="15477835">
                <a:off x="5935983" y="3092665"/>
                <a:ext cx="545232" cy="1174239"/>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a:extLst>
              <a:ext uri="{FF2B5EF4-FFF2-40B4-BE49-F238E27FC236}">
                <a16:creationId xmlns:a16="http://schemas.microsoft.com/office/drawing/2014/main" id="{C2CD752C-F663-AA43-B85D-420FB60F7BEC}"/>
              </a:ext>
            </a:extLst>
          </p:cNvPr>
          <p:cNvGrpSpPr/>
          <p:nvPr/>
        </p:nvGrpSpPr>
        <p:grpSpPr>
          <a:xfrm>
            <a:off x="7225781" y="2779458"/>
            <a:ext cx="2204088" cy="523220"/>
            <a:chOff x="6234791" y="3007476"/>
            <a:chExt cx="3701726" cy="523220"/>
          </a:xfrm>
        </p:grpSpPr>
        <p:sp>
          <p:nvSpPr>
            <p:cNvPr id="84" name="Rectangle 83">
              <a:extLst>
                <a:ext uri="{FF2B5EF4-FFF2-40B4-BE49-F238E27FC236}">
                  <a16:creationId xmlns:a16="http://schemas.microsoft.com/office/drawing/2014/main" id="{A99EEACD-462F-2141-AA80-05C515C7755E}"/>
                </a:ext>
              </a:extLst>
            </p:cNvPr>
            <p:cNvSpPr/>
            <p:nvPr/>
          </p:nvSpPr>
          <p:spPr>
            <a:xfrm>
              <a:off x="7553777" y="3007476"/>
              <a:ext cx="2382740" cy="523220"/>
            </a:xfrm>
            <a:prstGeom prst="rect">
              <a:avLst/>
            </a:prstGeom>
          </p:spPr>
          <p:txBody>
            <a:bodyPr wrap="square">
              <a:spAutoFit/>
            </a:bodyPr>
            <a:lstStyle/>
            <a:p>
              <a:r>
                <a:rPr lang="en-US" b="1" dirty="0">
                  <a:solidFill>
                    <a:schemeClr val="bg1"/>
                  </a:solidFill>
                </a:rPr>
                <a:t>Tunica albuginea</a:t>
              </a:r>
              <a:endParaRPr lang="en-US" dirty="0">
                <a:solidFill>
                  <a:schemeClr val="bg1"/>
                </a:solidFill>
              </a:endParaRPr>
            </a:p>
          </p:txBody>
        </p:sp>
        <p:cxnSp>
          <p:nvCxnSpPr>
            <p:cNvPr id="85" name="Straight Arrow Connector 84">
              <a:extLst>
                <a:ext uri="{FF2B5EF4-FFF2-40B4-BE49-F238E27FC236}">
                  <a16:creationId xmlns:a16="http://schemas.microsoft.com/office/drawing/2014/main" id="{63BED17A-C988-D447-BD4C-3DB0618551A3}"/>
                </a:ext>
              </a:extLst>
            </p:cNvPr>
            <p:cNvCxnSpPr/>
            <p:nvPr/>
          </p:nvCxnSpPr>
          <p:spPr>
            <a:xfrm flipV="1">
              <a:off x="6234791" y="3179607"/>
              <a:ext cx="1422544" cy="2142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0" name="Group 99">
            <a:extLst>
              <a:ext uri="{FF2B5EF4-FFF2-40B4-BE49-F238E27FC236}">
                <a16:creationId xmlns:a16="http://schemas.microsoft.com/office/drawing/2014/main" id="{B8E660BD-396C-A34F-A64D-7AA7B52E12AC}"/>
              </a:ext>
            </a:extLst>
          </p:cNvPr>
          <p:cNvGrpSpPr/>
          <p:nvPr/>
        </p:nvGrpSpPr>
        <p:grpSpPr>
          <a:xfrm>
            <a:off x="7254226" y="2329454"/>
            <a:ext cx="1864495" cy="523220"/>
            <a:chOff x="6234791" y="3007476"/>
            <a:chExt cx="3131385" cy="523220"/>
          </a:xfrm>
        </p:grpSpPr>
        <p:sp>
          <p:nvSpPr>
            <p:cNvPr id="101" name="Rectangle 100">
              <a:extLst>
                <a:ext uri="{FF2B5EF4-FFF2-40B4-BE49-F238E27FC236}">
                  <a16:creationId xmlns:a16="http://schemas.microsoft.com/office/drawing/2014/main" id="{3CEAEABC-BA3B-4D48-9C9A-53642FC9CB99}"/>
                </a:ext>
              </a:extLst>
            </p:cNvPr>
            <p:cNvSpPr/>
            <p:nvPr/>
          </p:nvSpPr>
          <p:spPr>
            <a:xfrm>
              <a:off x="7553777" y="3007476"/>
              <a:ext cx="1812399" cy="523220"/>
            </a:xfrm>
            <a:prstGeom prst="rect">
              <a:avLst/>
            </a:prstGeom>
          </p:spPr>
          <p:txBody>
            <a:bodyPr wrap="none">
              <a:spAutoFit/>
            </a:bodyPr>
            <a:lstStyle/>
            <a:p>
              <a:r>
                <a:rPr lang="en-US" b="1" dirty="0">
                  <a:solidFill>
                    <a:schemeClr val="bg1"/>
                  </a:solidFill>
                </a:rPr>
                <a:t>Testicular </a:t>
              </a:r>
            </a:p>
            <a:p>
              <a:r>
                <a:rPr lang="en-US" b="1" dirty="0">
                  <a:solidFill>
                    <a:schemeClr val="bg1"/>
                  </a:solidFill>
                </a:rPr>
                <a:t>lobule</a:t>
              </a:r>
              <a:endParaRPr lang="en-US" dirty="0">
                <a:solidFill>
                  <a:schemeClr val="bg1"/>
                </a:solidFill>
              </a:endParaRPr>
            </a:p>
          </p:txBody>
        </p:sp>
        <p:cxnSp>
          <p:nvCxnSpPr>
            <p:cNvPr id="102" name="Straight Arrow Connector 101">
              <a:extLst>
                <a:ext uri="{FF2B5EF4-FFF2-40B4-BE49-F238E27FC236}">
                  <a16:creationId xmlns:a16="http://schemas.microsoft.com/office/drawing/2014/main" id="{7E99DB87-B8B1-0641-8323-8D1EF479D4F2}"/>
                </a:ext>
              </a:extLst>
            </p:cNvPr>
            <p:cNvCxnSpPr/>
            <p:nvPr/>
          </p:nvCxnSpPr>
          <p:spPr>
            <a:xfrm flipV="1">
              <a:off x="6234791" y="3179607"/>
              <a:ext cx="1422544" cy="2142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0C8BF3B4-B952-3146-BA8B-6CD6C09CAE09}"/>
              </a:ext>
            </a:extLst>
          </p:cNvPr>
          <p:cNvGrpSpPr/>
          <p:nvPr/>
        </p:nvGrpSpPr>
        <p:grpSpPr>
          <a:xfrm>
            <a:off x="4475167" y="215116"/>
            <a:ext cx="4806854" cy="3144562"/>
            <a:chOff x="4572000" y="262647"/>
            <a:chExt cx="4806854" cy="3144562"/>
          </a:xfrm>
        </p:grpSpPr>
        <p:grpSp>
          <p:nvGrpSpPr>
            <p:cNvPr id="94" name="Group 93">
              <a:extLst>
                <a:ext uri="{FF2B5EF4-FFF2-40B4-BE49-F238E27FC236}">
                  <a16:creationId xmlns:a16="http://schemas.microsoft.com/office/drawing/2014/main" id="{9364696B-E320-744D-9C6B-F7992F02DEEE}"/>
                </a:ext>
              </a:extLst>
            </p:cNvPr>
            <p:cNvGrpSpPr/>
            <p:nvPr/>
          </p:nvGrpSpPr>
          <p:grpSpPr>
            <a:xfrm>
              <a:off x="4572000" y="262647"/>
              <a:ext cx="4693316" cy="3144562"/>
              <a:chOff x="1488285" y="2453493"/>
              <a:chExt cx="4693316" cy="3144562"/>
            </a:xfrm>
          </p:grpSpPr>
          <p:pic>
            <p:nvPicPr>
              <p:cNvPr id="98" name="Picture 97">
                <a:extLst>
                  <a:ext uri="{FF2B5EF4-FFF2-40B4-BE49-F238E27FC236}">
                    <a16:creationId xmlns:a16="http://schemas.microsoft.com/office/drawing/2014/main" id="{494D6EC9-58CB-654B-8981-B07BA6FECB7D}"/>
                  </a:ext>
                </a:extLst>
              </p:cNvPr>
              <p:cNvPicPr>
                <a:picLocks noChangeAspect="1"/>
              </p:cNvPicPr>
              <p:nvPr/>
            </p:nvPicPr>
            <p:blipFill>
              <a:blip r:embed="rId4"/>
              <a:stretch>
                <a:fillRect/>
              </a:stretch>
            </p:blipFill>
            <p:spPr>
              <a:xfrm rot="21360034">
                <a:off x="3027825" y="4165444"/>
                <a:ext cx="1139928" cy="1267879"/>
              </a:xfrm>
              <a:prstGeom prst="rect">
                <a:avLst/>
              </a:prstGeom>
            </p:spPr>
          </p:pic>
          <p:pic>
            <p:nvPicPr>
              <p:cNvPr id="99" name="Picture 98">
                <a:extLst>
                  <a:ext uri="{FF2B5EF4-FFF2-40B4-BE49-F238E27FC236}">
                    <a16:creationId xmlns:a16="http://schemas.microsoft.com/office/drawing/2014/main" id="{037D8B3D-3D20-464F-A6B6-BE63F3C4CF5E}"/>
                  </a:ext>
                </a:extLst>
              </p:cNvPr>
              <p:cNvPicPr>
                <a:picLocks noChangeAspect="1"/>
              </p:cNvPicPr>
              <p:nvPr/>
            </p:nvPicPr>
            <p:blipFill>
              <a:blip r:embed="rId5"/>
              <a:stretch>
                <a:fillRect/>
              </a:stretch>
            </p:blipFill>
            <p:spPr>
              <a:xfrm rot="21318044">
                <a:off x="1488285" y="2453493"/>
                <a:ext cx="4693316" cy="3144562"/>
              </a:xfrm>
              <a:prstGeom prst="rect">
                <a:avLst/>
              </a:prstGeom>
            </p:spPr>
          </p:pic>
        </p:grpSp>
        <p:grpSp>
          <p:nvGrpSpPr>
            <p:cNvPr id="95" name="Group 94">
              <a:extLst>
                <a:ext uri="{FF2B5EF4-FFF2-40B4-BE49-F238E27FC236}">
                  <a16:creationId xmlns:a16="http://schemas.microsoft.com/office/drawing/2014/main" id="{DDC1665A-6637-0644-BD73-B4144AB9E3A9}"/>
                </a:ext>
              </a:extLst>
            </p:cNvPr>
            <p:cNvGrpSpPr/>
            <p:nvPr/>
          </p:nvGrpSpPr>
          <p:grpSpPr>
            <a:xfrm>
              <a:off x="7960119" y="1442292"/>
              <a:ext cx="1418735" cy="504001"/>
              <a:chOff x="7660422" y="2441137"/>
              <a:chExt cx="2382740" cy="1062778"/>
            </a:xfrm>
          </p:grpSpPr>
          <p:sp>
            <p:nvSpPr>
              <p:cNvPr id="96" name="Rectangle 95">
                <a:extLst>
                  <a:ext uri="{FF2B5EF4-FFF2-40B4-BE49-F238E27FC236}">
                    <a16:creationId xmlns:a16="http://schemas.microsoft.com/office/drawing/2014/main" id="{B229B7DD-8FCC-3B46-9E39-0508AC96F496}"/>
                  </a:ext>
                </a:extLst>
              </p:cNvPr>
              <p:cNvSpPr/>
              <p:nvPr/>
            </p:nvSpPr>
            <p:spPr>
              <a:xfrm>
                <a:off x="7660422" y="2980696"/>
                <a:ext cx="2382740" cy="523219"/>
              </a:xfrm>
              <a:prstGeom prst="rect">
                <a:avLst/>
              </a:prstGeom>
            </p:spPr>
            <p:txBody>
              <a:bodyPr wrap="square">
                <a:spAutoFit/>
              </a:bodyPr>
              <a:lstStyle/>
              <a:p>
                <a:r>
                  <a:rPr lang="en-US" b="1" dirty="0">
                    <a:solidFill>
                      <a:schemeClr val="bg1"/>
                    </a:solidFill>
                  </a:rPr>
                  <a:t>Seminiferous tubules</a:t>
                </a:r>
                <a:endParaRPr lang="en-US" dirty="0">
                  <a:solidFill>
                    <a:schemeClr val="bg1"/>
                  </a:solidFill>
                </a:endParaRPr>
              </a:p>
            </p:txBody>
          </p:sp>
          <p:cxnSp>
            <p:nvCxnSpPr>
              <p:cNvPr id="97" name="Straight Arrow Connector 96">
                <a:extLst>
                  <a:ext uri="{FF2B5EF4-FFF2-40B4-BE49-F238E27FC236}">
                    <a16:creationId xmlns:a16="http://schemas.microsoft.com/office/drawing/2014/main" id="{C5EBD4B9-8142-1742-9A12-0383D91ABA35}"/>
                  </a:ext>
                </a:extLst>
              </p:cNvPr>
              <p:cNvCxnSpPr>
                <a:cxnSpLocks/>
              </p:cNvCxnSpPr>
              <p:nvPr/>
            </p:nvCxnSpPr>
            <p:spPr>
              <a:xfrm>
                <a:off x="7892311" y="2441137"/>
                <a:ext cx="0" cy="61199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103" name="Group 102">
            <a:extLst>
              <a:ext uri="{FF2B5EF4-FFF2-40B4-BE49-F238E27FC236}">
                <a16:creationId xmlns:a16="http://schemas.microsoft.com/office/drawing/2014/main" id="{CAFFAE74-6E46-C943-B355-EA093AA5B142}"/>
              </a:ext>
            </a:extLst>
          </p:cNvPr>
          <p:cNvGrpSpPr/>
          <p:nvPr/>
        </p:nvGrpSpPr>
        <p:grpSpPr>
          <a:xfrm>
            <a:off x="1229264" y="2789282"/>
            <a:ext cx="8310262" cy="2972155"/>
            <a:chOff x="1191684" y="2777350"/>
            <a:chExt cx="8310262" cy="2972155"/>
          </a:xfrm>
        </p:grpSpPr>
        <p:grpSp>
          <p:nvGrpSpPr>
            <p:cNvPr id="104" name="Group 103">
              <a:extLst>
                <a:ext uri="{FF2B5EF4-FFF2-40B4-BE49-F238E27FC236}">
                  <a16:creationId xmlns:a16="http://schemas.microsoft.com/office/drawing/2014/main" id="{5D3DFD29-1A38-EA41-A7FD-436618C8D2D8}"/>
                </a:ext>
              </a:extLst>
            </p:cNvPr>
            <p:cNvGrpSpPr/>
            <p:nvPr/>
          </p:nvGrpSpPr>
          <p:grpSpPr>
            <a:xfrm>
              <a:off x="1191684" y="3461412"/>
              <a:ext cx="3328557" cy="2288093"/>
              <a:chOff x="208274" y="2941720"/>
              <a:chExt cx="3966407" cy="3068024"/>
            </a:xfrm>
          </p:grpSpPr>
          <p:sp>
            <p:nvSpPr>
              <p:cNvPr id="106" name="Google Shape;168;p12">
                <a:extLst>
                  <a:ext uri="{FF2B5EF4-FFF2-40B4-BE49-F238E27FC236}">
                    <a16:creationId xmlns:a16="http://schemas.microsoft.com/office/drawing/2014/main" id="{EDD9E4E5-3F40-0F47-A0D8-6732244BBC5D}"/>
                  </a:ext>
                </a:extLst>
              </p:cNvPr>
              <p:cNvSpPr txBox="1">
                <a:spLocks/>
              </p:cNvSpPr>
              <p:nvPr/>
            </p:nvSpPr>
            <p:spPr>
              <a:xfrm>
                <a:off x="208274" y="5642587"/>
                <a:ext cx="3934325" cy="367157"/>
              </a:xfrm>
              <a:prstGeom prst="rect">
                <a:avLst/>
              </a:prstGeom>
              <a:noFill/>
              <a:ln>
                <a:noFill/>
              </a:ln>
            </p:spPr>
            <p:txBody>
              <a:bodyPr spcFirstLastPara="1" wrap="square" lIns="76188" tIns="38083" rIns="76188" bIns="3808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800"/>
                </a:pPr>
                <a:r>
                  <a:rPr lang="en-US" sz="1000" b="1" dirty="0"/>
                  <a:t>Figure: Diagrammatic sectional view of seminiferous tubule</a:t>
                </a:r>
              </a:p>
            </p:txBody>
          </p:sp>
          <p:pic>
            <p:nvPicPr>
              <p:cNvPr id="107" name="Google Shape;170;p12">
                <a:extLst>
                  <a:ext uri="{FF2B5EF4-FFF2-40B4-BE49-F238E27FC236}">
                    <a16:creationId xmlns:a16="http://schemas.microsoft.com/office/drawing/2014/main" id="{AE04EA78-0786-784E-B4C6-D02735881B2A}"/>
                  </a:ext>
                </a:extLst>
              </p:cNvPr>
              <p:cNvPicPr preferRelativeResize="0"/>
              <p:nvPr/>
            </p:nvPicPr>
            <p:blipFill rotWithShape="1">
              <a:blip r:embed="rId6">
                <a:alphaModFix/>
              </a:blip>
              <a:srcRect l="29265" t="9611" r="10882" b="15788"/>
              <a:stretch/>
            </p:blipFill>
            <p:spPr>
              <a:xfrm>
                <a:off x="240356" y="2941720"/>
                <a:ext cx="3934325" cy="2773280"/>
              </a:xfrm>
              <a:prstGeom prst="rect">
                <a:avLst/>
              </a:prstGeom>
              <a:noFill/>
              <a:ln>
                <a:noFill/>
              </a:ln>
            </p:spPr>
          </p:pic>
        </p:grpSp>
        <p:sp>
          <p:nvSpPr>
            <p:cNvPr id="105" name="Freeform 104">
              <a:extLst>
                <a:ext uri="{FF2B5EF4-FFF2-40B4-BE49-F238E27FC236}">
                  <a16:creationId xmlns:a16="http://schemas.microsoft.com/office/drawing/2014/main" id="{17BB998A-906C-DE4B-8F95-34A0E70BF706}"/>
                </a:ext>
              </a:extLst>
            </p:cNvPr>
            <p:cNvSpPr/>
            <p:nvPr/>
          </p:nvSpPr>
          <p:spPr>
            <a:xfrm rot="8934690" flipV="1">
              <a:off x="4331957" y="2777350"/>
              <a:ext cx="5169989" cy="955590"/>
            </a:xfrm>
            <a:custGeom>
              <a:avLst/>
              <a:gdLst>
                <a:gd name="connsiteX0" fmla="*/ 0 w 3020785"/>
                <a:gd name="connsiteY0" fmla="*/ 436789 h 1747157"/>
                <a:gd name="connsiteX1" fmla="*/ 2147207 w 3020785"/>
                <a:gd name="connsiteY1" fmla="*/ 436789 h 1747157"/>
                <a:gd name="connsiteX2" fmla="*/ 2147207 w 3020785"/>
                <a:gd name="connsiteY2" fmla="*/ 0 h 1747157"/>
                <a:gd name="connsiteX3" fmla="*/ 3020785 w 3020785"/>
                <a:gd name="connsiteY3" fmla="*/ 873579 h 1747157"/>
                <a:gd name="connsiteX4" fmla="*/ 2147207 w 3020785"/>
                <a:gd name="connsiteY4" fmla="*/ 1747157 h 1747157"/>
                <a:gd name="connsiteX5" fmla="*/ 2147207 w 3020785"/>
                <a:gd name="connsiteY5" fmla="*/ 1310368 h 1747157"/>
                <a:gd name="connsiteX6" fmla="*/ 0 w 3020785"/>
                <a:gd name="connsiteY6" fmla="*/ 1310368 h 1747157"/>
                <a:gd name="connsiteX7" fmla="*/ 0 w 3020785"/>
                <a:gd name="connsiteY7"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3608614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14600 w 5698671"/>
                <a:gd name="connsiteY0" fmla="*/ 436789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47257 w 5698671"/>
                <a:gd name="connsiteY0" fmla="*/ 649061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906736 w 5698671"/>
                <a:gd name="connsiteY6" fmla="*/ 1147082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2813956 w 6177643"/>
                <a:gd name="connsiteY7" fmla="*/ 923246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078687 w 6177643"/>
                <a:gd name="connsiteY6" fmla="*/ 107051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537690"/>
                <a:gd name="connsiteY0" fmla="*/ 555853 h 1653949"/>
                <a:gd name="connsiteX1" fmla="*/ 4136571 w 6537690"/>
                <a:gd name="connsiteY1" fmla="*/ 576263 h 1653949"/>
                <a:gd name="connsiteX2" fmla="*/ 5091792 w 6537690"/>
                <a:gd name="connsiteY2" fmla="*/ 523195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544525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527639 w 6537690"/>
                <a:gd name="connsiteY2" fmla="*/ 704451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506679"/>
                <a:gd name="connsiteX1" fmla="*/ 4724016 w 6537690"/>
                <a:gd name="connsiteY1" fmla="*/ 700876 h 1506679"/>
                <a:gd name="connsiteX2" fmla="*/ 5527639 w 6537690"/>
                <a:gd name="connsiteY2" fmla="*/ 704451 h 1506679"/>
                <a:gd name="connsiteX3" fmla="*/ 5010150 w 6537690"/>
                <a:gd name="connsiteY3" fmla="*/ 86406 h 1506679"/>
                <a:gd name="connsiteX4" fmla="*/ 6537690 w 6537690"/>
                <a:gd name="connsiteY4" fmla="*/ 567396 h 1506679"/>
                <a:gd name="connsiteX5" fmla="*/ 4795859 w 6537690"/>
                <a:gd name="connsiteY5" fmla="*/ 1506679 h 1506679"/>
                <a:gd name="connsiteX6" fmla="*/ 5249236 w 6537690"/>
                <a:gd name="connsiteY6" fmla="*/ 1093171 h 1506679"/>
                <a:gd name="connsiteX7" fmla="*/ 4479471 w 6537690"/>
                <a:gd name="connsiteY7" fmla="*/ 1019790 h 1506679"/>
                <a:gd name="connsiteX8" fmla="*/ 3075213 w 6537690"/>
                <a:gd name="connsiteY8" fmla="*/ 871605 h 1506679"/>
                <a:gd name="connsiteX9" fmla="*/ 1295400 w 6537690"/>
                <a:gd name="connsiteY9" fmla="*/ 461962 h 1506679"/>
                <a:gd name="connsiteX10" fmla="*/ 266700 w 6537690"/>
                <a:gd name="connsiteY10" fmla="*/ 4763 h 1506679"/>
                <a:gd name="connsiteX11" fmla="*/ 2813957 w 6537690"/>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602971 w 6610950"/>
                <a:gd name="connsiteY0" fmla="*/ 539762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02971 w 6610950"/>
                <a:gd name="connsiteY12" fmla="*/ 539762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160214 w 6610950"/>
                <a:gd name="connsiteY9" fmla="*/ 434543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0950" h="1501915">
                  <a:moveTo>
                    <a:pt x="2659821" y="585075"/>
                  </a:moveTo>
                  <a:cubicBezTo>
                    <a:pt x="3441790" y="659849"/>
                    <a:pt x="4110059" y="768609"/>
                    <a:pt x="4550930" y="730098"/>
                  </a:cubicBezTo>
                  <a:lnTo>
                    <a:pt x="5316653" y="699688"/>
                  </a:lnTo>
                  <a:lnTo>
                    <a:pt x="4799164" y="81643"/>
                  </a:lnTo>
                  <a:cubicBezTo>
                    <a:pt x="5751179" y="586174"/>
                    <a:pt x="6134700" y="685853"/>
                    <a:pt x="6610950" y="721231"/>
                  </a:cubicBezTo>
                  <a:cubicBezTo>
                    <a:pt x="5996209" y="1323552"/>
                    <a:pt x="4854694" y="1208822"/>
                    <a:pt x="4167976" y="1501915"/>
                  </a:cubicBezTo>
                  <a:cubicBezTo>
                    <a:pt x="4129604" y="1194153"/>
                    <a:pt x="4887124" y="1226244"/>
                    <a:pt x="5038250" y="1088408"/>
                  </a:cubicBezTo>
                  <a:cubicBezTo>
                    <a:pt x="4963411" y="979551"/>
                    <a:pt x="4630822" y="1051955"/>
                    <a:pt x="4268485" y="1015027"/>
                  </a:cubicBezTo>
                  <a:cubicBezTo>
                    <a:pt x="3906148" y="978099"/>
                    <a:pt x="3394906" y="956649"/>
                    <a:pt x="2864227" y="866842"/>
                  </a:cubicBezTo>
                  <a:cubicBezTo>
                    <a:pt x="2193395" y="716484"/>
                    <a:pt x="1628300" y="579017"/>
                    <a:pt x="1160214" y="434543"/>
                  </a:cubicBezTo>
                  <a:cubicBezTo>
                    <a:pt x="692128" y="290069"/>
                    <a:pt x="0" y="29792"/>
                    <a:pt x="55714" y="0"/>
                  </a:cubicBezTo>
                  <a:lnTo>
                    <a:pt x="1456598" y="346417"/>
                  </a:lnTo>
                  <a:lnTo>
                    <a:pt x="2659821" y="585075"/>
                  </a:lnTo>
                  <a:close/>
                </a:path>
              </a:pathLst>
            </a:cu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endParaRPr>
            </a:p>
          </p:txBody>
        </p:sp>
      </p:grpSp>
      <p:sp>
        <p:nvSpPr>
          <p:cNvPr id="9" name="Rectangle 8">
            <a:extLst>
              <a:ext uri="{FF2B5EF4-FFF2-40B4-BE49-F238E27FC236}">
                <a16:creationId xmlns:a16="http://schemas.microsoft.com/office/drawing/2014/main" id="{25062A32-0014-D747-8909-37BBB1629EDB}"/>
              </a:ext>
            </a:extLst>
          </p:cNvPr>
          <p:cNvSpPr/>
          <p:nvPr/>
        </p:nvSpPr>
        <p:spPr>
          <a:xfrm>
            <a:off x="8677580" y="1276395"/>
            <a:ext cx="375756" cy="459479"/>
          </a:xfrm>
          <a:prstGeom prst="rect">
            <a:avLst/>
          </a:prstGeom>
          <a:solidFill>
            <a:schemeClr val="bg1">
              <a:lumMod val="50000"/>
              <a:alpha val="65000"/>
            </a:schemeClr>
          </a:soli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61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500"/>
                                        <p:tgtEl>
                                          <p:spTgt spid="157">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7">
                                            <p:txEl>
                                              <p:pRg st="1" end="1"/>
                                            </p:txEl>
                                          </p:spTgt>
                                        </p:tgtEl>
                                        <p:attrNameLst>
                                          <p:attrName>style.visibility</p:attrName>
                                        </p:attrNameLst>
                                      </p:cBhvr>
                                      <p:to>
                                        <p:strVal val="visible"/>
                                      </p:to>
                                    </p:set>
                                    <p:anim calcmode="lin" valueType="num">
                                      <p:cBhvr additive="base">
                                        <p:cTn id="11" dur="500"/>
                                        <p:tgtEl>
                                          <p:spTgt spid="15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7">
                                            <p:txEl>
                                              <p:pRg st="2" end="2"/>
                                            </p:txEl>
                                          </p:spTgt>
                                        </p:tgtEl>
                                        <p:attrNameLst>
                                          <p:attrName>style.visibility</p:attrName>
                                        </p:attrNameLst>
                                      </p:cBhvr>
                                      <p:to>
                                        <p:strVal val="visible"/>
                                      </p:to>
                                    </p:set>
                                    <p:anim calcmode="lin" valueType="num">
                                      <p:cBhvr additive="base">
                                        <p:cTn id="16" dur="500"/>
                                        <p:tgtEl>
                                          <p:spTgt spid="157">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 presetClass="entr" presetSubtype="0" fill="hold" nodeType="afterEffect">
                                  <p:stCondLst>
                                    <p:cond delay="500"/>
                                  </p:stCondLst>
                                  <p:childTnLst>
                                    <p:set>
                                      <p:cBhvr>
                                        <p:cTn id="19" dur="1" fill="hold">
                                          <p:stCondLst>
                                            <p:cond delay="0"/>
                                          </p:stCondLst>
                                        </p:cTn>
                                        <p:tgtEl>
                                          <p:spTgt spid="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7">
                                            <p:txEl>
                                              <p:pRg st="3" end="3"/>
                                            </p:txEl>
                                          </p:spTgt>
                                        </p:tgtEl>
                                        <p:attrNameLst>
                                          <p:attrName>style.visibility</p:attrName>
                                        </p:attrNameLst>
                                      </p:cBhvr>
                                      <p:to>
                                        <p:strVal val="visible"/>
                                      </p:to>
                                    </p:set>
                                    <p:anim calcmode="lin" valueType="num">
                                      <p:cBhvr additive="base">
                                        <p:cTn id="24" dur="500"/>
                                        <p:tgtEl>
                                          <p:spTgt spid="157">
                                            <p:txEl>
                                              <p:pRg st="3" end="3"/>
                                            </p:txEl>
                                          </p:spTgt>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500"/>
                                  </p:stCondLst>
                                  <p:childTnLst>
                                    <p:set>
                                      <p:cBhvr>
                                        <p:cTn id="27" dur="1" fill="hold">
                                          <p:stCondLst>
                                            <p:cond delay="0"/>
                                          </p:stCondLst>
                                        </p:cTn>
                                        <p:tgtEl>
                                          <p:spTgt spid="6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66"/>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3"/>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57">
                                            <p:txEl>
                                              <p:pRg st="4" end="4"/>
                                            </p:txEl>
                                          </p:spTgt>
                                        </p:tgtEl>
                                        <p:attrNameLst>
                                          <p:attrName>style.visibility</p:attrName>
                                        </p:attrNameLst>
                                      </p:cBhvr>
                                      <p:to>
                                        <p:strVal val="visible"/>
                                      </p:to>
                                    </p:set>
                                    <p:anim calcmode="lin" valueType="num">
                                      <p:cBhvr additive="base">
                                        <p:cTn id="46" dur="500"/>
                                        <p:tgtEl>
                                          <p:spTgt spid="157">
                                            <p:txEl>
                                              <p:pRg st="4" end="4"/>
                                            </p:txEl>
                                          </p:spTgt>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8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57">
                                            <p:txEl>
                                              <p:pRg st="5" end="5"/>
                                            </p:txEl>
                                          </p:spTgt>
                                        </p:tgtEl>
                                        <p:attrNameLst>
                                          <p:attrName>style.visibility</p:attrName>
                                        </p:attrNameLst>
                                      </p:cBhvr>
                                      <p:to>
                                        <p:strVal val="visible"/>
                                      </p:to>
                                    </p:set>
                                    <p:anim calcmode="lin" valueType="num">
                                      <p:cBhvr additive="base">
                                        <p:cTn id="54" dur="500"/>
                                        <p:tgtEl>
                                          <p:spTgt spid="157">
                                            <p:txEl>
                                              <p:pRg st="5" end="5"/>
                                            </p:txEl>
                                          </p:spTgt>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57">
                                            <p:txEl>
                                              <p:pRg st="6" end="6"/>
                                            </p:txEl>
                                          </p:spTgt>
                                        </p:tgtEl>
                                        <p:attrNameLst>
                                          <p:attrName>style.visibility</p:attrName>
                                        </p:attrNameLst>
                                      </p:cBhvr>
                                      <p:to>
                                        <p:strVal val="visible"/>
                                      </p:to>
                                    </p:set>
                                    <p:anim calcmode="lin" valueType="num">
                                      <p:cBhvr additive="base">
                                        <p:cTn id="62" dur="500"/>
                                        <p:tgtEl>
                                          <p:spTgt spid="157">
                                            <p:txEl>
                                              <p:pRg st="6" end="6"/>
                                            </p:txEl>
                                          </p:spTgt>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500"/>
                                  </p:stCondLst>
                                  <p:childTnLst>
                                    <p:set>
                                      <p:cBhvr>
                                        <p:cTn id="65" dur="1" fill="hold">
                                          <p:stCondLst>
                                            <p:cond delay="0"/>
                                          </p:stCondLst>
                                        </p:cTn>
                                        <p:tgtEl>
                                          <p:spTgt spid="9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57">
                                            <p:txEl>
                                              <p:pRg st="7" end="7"/>
                                            </p:txEl>
                                          </p:spTgt>
                                        </p:tgtEl>
                                        <p:attrNameLst>
                                          <p:attrName>style.visibility</p:attrName>
                                        </p:attrNameLst>
                                      </p:cBhvr>
                                      <p:to>
                                        <p:strVal val="visible"/>
                                      </p:to>
                                    </p:set>
                                    <p:anim calcmode="lin" valueType="num">
                                      <p:cBhvr additive="base">
                                        <p:cTn id="70" dur="500"/>
                                        <p:tgtEl>
                                          <p:spTgt spid="15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nodeType="afterEffect">
                                  <p:stCondLst>
                                    <p:cond delay="1500"/>
                                  </p:stCondLst>
                                  <p:childTnLst>
                                    <p:set>
                                      <p:cBhvr>
                                        <p:cTn id="7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3"/>
          <p:cNvSpPr txBox="1">
            <a:spLocks noGrp="1"/>
          </p:cNvSpPr>
          <p:nvPr>
            <p:ph type="title"/>
          </p:nvPr>
        </p:nvSpPr>
        <p:spPr>
          <a:xfrm>
            <a:off x="1143000" y="220412"/>
            <a:ext cx="6858000" cy="379825"/>
          </a:xfrm>
          <a:prstGeom prst="rect">
            <a:avLst/>
          </a:prstGeom>
          <a:noFill/>
          <a:ln>
            <a:noFill/>
          </a:ln>
        </p:spPr>
        <p:txBody>
          <a:bodyPr spcFirstLastPara="1" wrap="square" lIns="76188" tIns="38083" rIns="76188" bIns="38083" anchor="ctr" anchorCtr="0">
            <a:noAutofit/>
          </a:bodyPr>
          <a:lstStyle/>
          <a:p>
            <a:pPr>
              <a:buSzPts val="4400"/>
            </a:pPr>
            <a:r>
              <a:rPr lang="en-US" sz="2000" b="1" dirty="0"/>
              <a:t>Cells and structures in and around Seminiferous tubule</a:t>
            </a:r>
            <a:endParaRPr sz="2000" b="1" dirty="0"/>
          </a:p>
        </p:txBody>
      </p:sp>
      <p:sp>
        <p:nvSpPr>
          <p:cNvPr id="176" name="Google Shape;176;p13"/>
          <p:cNvSpPr txBox="1">
            <a:spLocks noGrp="1"/>
          </p:cNvSpPr>
          <p:nvPr>
            <p:ph type="body" idx="1"/>
          </p:nvPr>
        </p:nvSpPr>
        <p:spPr>
          <a:xfrm>
            <a:off x="467709" y="686779"/>
            <a:ext cx="2689561" cy="703964"/>
          </a:xfrm>
          <a:prstGeom prst="rect">
            <a:avLst/>
          </a:prstGeom>
          <a:noFill/>
          <a:ln>
            <a:noFill/>
          </a:ln>
        </p:spPr>
        <p:txBody>
          <a:bodyPr spcFirstLastPara="1" wrap="square" lIns="76188" tIns="38083" rIns="76188" bIns="38083" anchor="t" anchorCtr="0">
            <a:normAutofit/>
          </a:bodyPr>
          <a:lstStyle/>
          <a:p>
            <a:pPr marL="5292" indent="0" algn="ctr">
              <a:spcBef>
                <a:spcPts val="0"/>
              </a:spcBef>
              <a:buClr>
                <a:schemeClr val="bg1"/>
              </a:buClr>
              <a:buSzPct val="100000"/>
              <a:buNone/>
            </a:pPr>
            <a:r>
              <a:rPr lang="en-US" sz="1800" dirty="0"/>
              <a:t>Cells lined inside each seminiferous tubule</a:t>
            </a:r>
            <a:endParaRPr sz="1800" dirty="0"/>
          </a:p>
        </p:txBody>
      </p:sp>
      <p:sp>
        <p:nvSpPr>
          <p:cNvPr id="6" name="Google Shape;176;p13">
            <a:extLst>
              <a:ext uri="{FF2B5EF4-FFF2-40B4-BE49-F238E27FC236}">
                <a16:creationId xmlns:a16="http://schemas.microsoft.com/office/drawing/2014/main" id="{9E607283-36C0-2F4D-98FB-00494A42D90E}"/>
              </a:ext>
            </a:extLst>
          </p:cNvPr>
          <p:cNvSpPr txBox="1">
            <a:spLocks/>
          </p:cNvSpPr>
          <p:nvPr/>
        </p:nvSpPr>
        <p:spPr>
          <a:xfrm>
            <a:off x="5104566" y="686779"/>
            <a:ext cx="4000500" cy="738659"/>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5292" indent="0" algn="ctr">
              <a:spcBef>
                <a:spcPts val="0"/>
              </a:spcBef>
              <a:buClr>
                <a:schemeClr val="bg1"/>
              </a:buClr>
              <a:buSzPct val="100000"/>
              <a:buFont typeface="Arial"/>
              <a:buNone/>
            </a:pPr>
            <a:r>
              <a:rPr lang="en-US" sz="1800" dirty="0"/>
              <a:t>Cells and structures in the interstitial spaces of seminiferous tubule</a:t>
            </a:r>
          </a:p>
        </p:txBody>
      </p:sp>
      <p:grpSp>
        <p:nvGrpSpPr>
          <p:cNvPr id="50" name="Group 49">
            <a:extLst>
              <a:ext uri="{FF2B5EF4-FFF2-40B4-BE49-F238E27FC236}">
                <a16:creationId xmlns:a16="http://schemas.microsoft.com/office/drawing/2014/main" id="{D88DA0B8-9AB3-C441-AAD8-933636B10212}"/>
              </a:ext>
            </a:extLst>
          </p:cNvPr>
          <p:cNvGrpSpPr/>
          <p:nvPr/>
        </p:nvGrpSpPr>
        <p:grpSpPr>
          <a:xfrm>
            <a:off x="189783" y="1390743"/>
            <a:ext cx="1690778" cy="1189970"/>
            <a:chOff x="189783" y="1390743"/>
            <a:chExt cx="1690778" cy="1189970"/>
          </a:xfrm>
        </p:grpSpPr>
        <p:sp>
          <p:nvSpPr>
            <p:cNvPr id="8" name="Google Shape;176;p13">
              <a:extLst>
                <a:ext uri="{FF2B5EF4-FFF2-40B4-BE49-F238E27FC236}">
                  <a16:creationId xmlns:a16="http://schemas.microsoft.com/office/drawing/2014/main" id="{807418C2-8436-D84B-A754-EB9F30EFCDCB}"/>
                </a:ext>
              </a:extLst>
            </p:cNvPr>
            <p:cNvSpPr txBox="1">
              <a:spLocks/>
            </p:cNvSpPr>
            <p:nvPr/>
          </p:nvSpPr>
          <p:spPr>
            <a:xfrm>
              <a:off x="189783" y="1876749"/>
              <a:ext cx="1690778" cy="703964"/>
            </a:xfrm>
            <a:prstGeom prst="rect">
              <a:avLst/>
            </a:prstGeom>
            <a:noFill/>
            <a:ln>
              <a:noFill/>
            </a:ln>
          </p:spPr>
          <p:txBody>
            <a:bodyPr spcFirstLastPara="1" wrap="square" lIns="76188" tIns="38083" rIns="76188" bIns="38083" anchor="t" anchorCtr="0">
              <a:normAutofit lnSpcReduction="10000"/>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Font typeface="Arial"/>
                <a:buNone/>
              </a:pPr>
              <a:r>
                <a:rPr lang="en-US" sz="1700" b="1" dirty="0">
                  <a:solidFill>
                    <a:srgbClr val="FFFF00"/>
                  </a:solidFill>
                </a:rPr>
                <a:t>Male germ cells</a:t>
              </a:r>
              <a:r>
                <a:rPr lang="en-US" sz="1700" dirty="0">
                  <a:solidFill>
                    <a:srgbClr val="FFFF00"/>
                  </a:solidFill>
                </a:rPr>
                <a:t> </a:t>
              </a:r>
            </a:p>
            <a:p>
              <a:pPr marL="0" indent="-42331" algn="ctr">
                <a:spcBef>
                  <a:spcPts val="467"/>
                </a:spcBef>
                <a:buClr>
                  <a:schemeClr val="bg1"/>
                </a:buClr>
                <a:buSzPct val="100000"/>
                <a:buFont typeface="Arial"/>
                <a:buNone/>
              </a:pPr>
              <a:r>
                <a:rPr lang="en-US" sz="1700" dirty="0"/>
                <a:t>(</a:t>
              </a:r>
              <a:r>
                <a:rPr lang="en-US" sz="1700" i="1" dirty="0"/>
                <a:t>spermatogonia</a:t>
              </a:r>
              <a:r>
                <a:rPr lang="en-US" sz="1700" dirty="0"/>
                <a:t>)</a:t>
              </a:r>
            </a:p>
          </p:txBody>
        </p:sp>
        <p:cxnSp>
          <p:nvCxnSpPr>
            <p:cNvPr id="7" name="Elbow Connector 6">
              <a:extLst>
                <a:ext uri="{FF2B5EF4-FFF2-40B4-BE49-F238E27FC236}">
                  <a16:creationId xmlns:a16="http://schemas.microsoft.com/office/drawing/2014/main" id="{05917046-60BF-1545-9BA0-B1CF43E5C7B8}"/>
                </a:ext>
              </a:extLst>
            </p:cNvPr>
            <p:cNvCxnSpPr>
              <a:stCxn id="176" idx="2"/>
              <a:endCxn id="8" idx="0"/>
            </p:cNvCxnSpPr>
            <p:nvPr/>
          </p:nvCxnSpPr>
          <p:spPr>
            <a:xfrm rot="5400000">
              <a:off x="1180828" y="1245087"/>
              <a:ext cx="486006" cy="777318"/>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026CA7E3-7E23-0F4C-A169-3D81CF4E0453}"/>
              </a:ext>
            </a:extLst>
          </p:cNvPr>
          <p:cNvGrpSpPr/>
          <p:nvPr/>
        </p:nvGrpSpPr>
        <p:grpSpPr>
          <a:xfrm>
            <a:off x="1812490" y="1390743"/>
            <a:ext cx="1344780" cy="864398"/>
            <a:chOff x="1812490" y="1390743"/>
            <a:chExt cx="1344780" cy="864398"/>
          </a:xfrm>
        </p:grpSpPr>
        <p:sp>
          <p:nvSpPr>
            <p:cNvPr id="9" name="Google Shape;176;p13">
              <a:extLst>
                <a:ext uri="{FF2B5EF4-FFF2-40B4-BE49-F238E27FC236}">
                  <a16:creationId xmlns:a16="http://schemas.microsoft.com/office/drawing/2014/main" id="{311DEBD0-A436-004F-92B1-06B1575E049F}"/>
                </a:ext>
              </a:extLst>
            </p:cNvPr>
            <p:cNvSpPr txBox="1">
              <a:spLocks/>
            </p:cNvSpPr>
            <p:nvPr/>
          </p:nvSpPr>
          <p:spPr>
            <a:xfrm>
              <a:off x="1902161" y="1876749"/>
              <a:ext cx="1255109" cy="378392"/>
            </a:xfrm>
            <a:prstGeom prst="rect">
              <a:avLst/>
            </a:prstGeom>
            <a:noFill/>
            <a:ln>
              <a:noFill/>
            </a:ln>
          </p:spPr>
          <p:txBody>
            <a:bodyPr spcFirstLastPara="1" wrap="square" lIns="76188" tIns="38083" rIns="76188" bIns="38083" anchor="t" anchorCtr="0">
              <a:normAutofit lnSpcReduction="10000"/>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Font typeface="Arial"/>
                <a:buNone/>
              </a:pPr>
              <a:r>
                <a:rPr lang="en-US" sz="1700" b="1" dirty="0">
                  <a:solidFill>
                    <a:srgbClr val="FFFF00"/>
                  </a:solidFill>
                </a:rPr>
                <a:t>Sertoli cells</a:t>
              </a:r>
              <a:endParaRPr lang="en-US" sz="1700" dirty="0">
                <a:solidFill>
                  <a:srgbClr val="FFFF00"/>
                </a:solidFill>
              </a:endParaRPr>
            </a:p>
          </p:txBody>
        </p:sp>
        <p:cxnSp>
          <p:nvCxnSpPr>
            <p:cNvPr id="21" name="Elbow Connector 20">
              <a:extLst>
                <a:ext uri="{FF2B5EF4-FFF2-40B4-BE49-F238E27FC236}">
                  <a16:creationId xmlns:a16="http://schemas.microsoft.com/office/drawing/2014/main" id="{7A073A85-3AE6-4847-83A4-1E09D3607EE7}"/>
                </a:ext>
              </a:extLst>
            </p:cNvPr>
            <p:cNvCxnSpPr>
              <a:cxnSpLocks/>
              <a:stCxn id="176" idx="2"/>
              <a:endCxn id="9" idx="0"/>
            </p:cNvCxnSpPr>
            <p:nvPr/>
          </p:nvCxnSpPr>
          <p:spPr>
            <a:xfrm rot="16200000" flipH="1">
              <a:off x="1928100" y="1275133"/>
              <a:ext cx="486006" cy="717226"/>
            </a:xfrm>
            <a:prstGeom prst="bent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EAEBA4FB-2C32-1541-B86D-2025E3D08BB4}"/>
              </a:ext>
            </a:extLst>
          </p:cNvPr>
          <p:cNvGrpSpPr/>
          <p:nvPr/>
        </p:nvGrpSpPr>
        <p:grpSpPr>
          <a:xfrm>
            <a:off x="7084503" y="1425437"/>
            <a:ext cx="2020563" cy="1189970"/>
            <a:chOff x="7084503" y="1425437"/>
            <a:chExt cx="2020563" cy="1189970"/>
          </a:xfrm>
        </p:grpSpPr>
        <p:sp>
          <p:nvSpPr>
            <p:cNvPr id="12" name="Google Shape;176;p13">
              <a:extLst>
                <a:ext uri="{FF2B5EF4-FFF2-40B4-BE49-F238E27FC236}">
                  <a16:creationId xmlns:a16="http://schemas.microsoft.com/office/drawing/2014/main" id="{A1662A9D-6591-DF4C-B4FE-5A6F85BC305B}"/>
                </a:ext>
              </a:extLst>
            </p:cNvPr>
            <p:cNvSpPr txBox="1">
              <a:spLocks/>
            </p:cNvSpPr>
            <p:nvPr/>
          </p:nvSpPr>
          <p:spPr>
            <a:xfrm>
              <a:off x="7084503" y="1876749"/>
              <a:ext cx="2020563" cy="738658"/>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a:solidFill>
                    <a:srgbClr val="FFFF00"/>
                  </a:solidFill>
                </a:rPr>
                <a:t>Small blood vessels</a:t>
              </a:r>
            </a:p>
          </p:txBody>
        </p:sp>
        <p:cxnSp>
          <p:nvCxnSpPr>
            <p:cNvPr id="24" name="Elbow Connector 23">
              <a:extLst>
                <a:ext uri="{FF2B5EF4-FFF2-40B4-BE49-F238E27FC236}">
                  <a16:creationId xmlns:a16="http://schemas.microsoft.com/office/drawing/2014/main" id="{7E3C87F1-0CDE-BB4C-87A9-6F5CACC4A157}"/>
                </a:ext>
              </a:extLst>
            </p:cNvPr>
            <p:cNvCxnSpPr>
              <a:cxnSpLocks/>
              <a:stCxn id="6" idx="2"/>
              <a:endCxn id="12" idx="0"/>
            </p:cNvCxnSpPr>
            <p:nvPr/>
          </p:nvCxnSpPr>
          <p:spPr>
            <a:xfrm rot="16200000" flipH="1">
              <a:off x="7374145" y="1156108"/>
              <a:ext cx="451311" cy="989969"/>
            </a:xfrm>
            <a:prstGeom prst="bent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B9BCDD05-8646-A84C-A9DB-A1BA9725C32B}"/>
              </a:ext>
            </a:extLst>
          </p:cNvPr>
          <p:cNvGrpSpPr/>
          <p:nvPr/>
        </p:nvGrpSpPr>
        <p:grpSpPr>
          <a:xfrm>
            <a:off x="5277384" y="1425437"/>
            <a:ext cx="2020563" cy="1155276"/>
            <a:chOff x="5277384" y="1425437"/>
            <a:chExt cx="2020563" cy="1155276"/>
          </a:xfrm>
        </p:grpSpPr>
        <p:sp>
          <p:nvSpPr>
            <p:cNvPr id="11" name="Google Shape;176;p13">
              <a:extLst>
                <a:ext uri="{FF2B5EF4-FFF2-40B4-BE49-F238E27FC236}">
                  <a16:creationId xmlns:a16="http://schemas.microsoft.com/office/drawing/2014/main" id="{51D21377-E1F8-184E-A0E8-4FDAE7AE24AD}"/>
                </a:ext>
              </a:extLst>
            </p:cNvPr>
            <p:cNvSpPr txBox="1">
              <a:spLocks/>
            </p:cNvSpPr>
            <p:nvPr/>
          </p:nvSpPr>
          <p:spPr>
            <a:xfrm>
              <a:off x="5277384" y="1876749"/>
              <a:ext cx="2020563" cy="703964"/>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a:solidFill>
                    <a:srgbClr val="FFFF00"/>
                  </a:solidFill>
                </a:rPr>
                <a:t>Immunologically competent cells</a:t>
              </a:r>
            </a:p>
          </p:txBody>
        </p:sp>
        <p:cxnSp>
          <p:nvCxnSpPr>
            <p:cNvPr id="27" name="Elbow Connector 26">
              <a:extLst>
                <a:ext uri="{FF2B5EF4-FFF2-40B4-BE49-F238E27FC236}">
                  <a16:creationId xmlns:a16="http://schemas.microsoft.com/office/drawing/2014/main" id="{87E0E9F6-5506-B048-8877-B0BF0EA4FCF8}"/>
                </a:ext>
              </a:extLst>
            </p:cNvPr>
            <p:cNvCxnSpPr>
              <a:cxnSpLocks/>
              <a:stCxn id="6" idx="2"/>
              <a:endCxn id="11" idx="0"/>
            </p:cNvCxnSpPr>
            <p:nvPr/>
          </p:nvCxnSpPr>
          <p:spPr>
            <a:xfrm rot="5400000">
              <a:off x="6470586" y="1242518"/>
              <a:ext cx="451311" cy="817150"/>
            </a:xfrm>
            <a:prstGeom prst="bent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2" name="Group 51">
            <a:extLst>
              <a:ext uri="{FF2B5EF4-FFF2-40B4-BE49-F238E27FC236}">
                <a16:creationId xmlns:a16="http://schemas.microsoft.com/office/drawing/2014/main" id="{0C091E27-6260-F246-8D97-D5A8859D5B15}"/>
              </a:ext>
            </a:extLst>
          </p:cNvPr>
          <p:cNvGrpSpPr/>
          <p:nvPr/>
        </p:nvGrpSpPr>
        <p:grpSpPr>
          <a:xfrm>
            <a:off x="3871524" y="1425437"/>
            <a:ext cx="3233293" cy="1155276"/>
            <a:chOff x="3871524" y="1425437"/>
            <a:chExt cx="3233293" cy="1155276"/>
          </a:xfrm>
        </p:grpSpPr>
        <p:sp>
          <p:nvSpPr>
            <p:cNvPr id="10" name="Google Shape;176;p13">
              <a:extLst>
                <a:ext uri="{FF2B5EF4-FFF2-40B4-BE49-F238E27FC236}">
                  <a16:creationId xmlns:a16="http://schemas.microsoft.com/office/drawing/2014/main" id="{68E4BAB1-C304-C04C-A65C-A28CEAFA9763}"/>
                </a:ext>
              </a:extLst>
            </p:cNvPr>
            <p:cNvSpPr txBox="1">
              <a:spLocks/>
            </p:cNvSpPr>
            <p:nvPr/>
          </p:nvSpPr>
          <p:spPr>
            <a:xfrm>
              <a:off x="3871524" y="1876749"/>
              <a:ext cx="1614196" cy="703964"/>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a:solidFill>
                    <a:srgbClr val="FFFF00"/>
                  </a:solidFill>
                </a:rPr>
                <a:t>Leydig cells </a:t>
              </a:r>
              <a:endParaRPr lang="en-US" sz="1600" dirty="0">
                <a:solidFill>
                  <a:srgbClr val="FFFF00"/>
                </a:solidFill>
              </a:endParaRPr>
            </a:p>
            <a:p>
              <a:pPr marL="0" indent="-42331" algn="ctr">
                <a:spcBef>
                  <a:spcPts val="467"/>
                </a:spcBef>
                <a:buClr>
                  <a:schemeClr val="bg1"/>
                </a:buClr>
                <a:buSzPct val="100000"/>
                <a:buNone/>
              </a:pPr>
              <a:r>
                <a:rPr lang="en-US" sz="1600" dirty="0">
                  <a:solidFill>
                    <a:srgbClr val="FFFF00"/>
                  </a:solidFill>
                </a:rPr>
                <a:t>(</a:t>
              </a:r>
              <a:r>
                <a:rPr lang="en-US" sz="1600" i="1" dirty="0">
                  <a:solidFill>
                    <a:srgbClr val="FFFF00"/>
                  </a:solidFill>
                </a:rPr>
                <a:t>interstitial cells</a:t>
              </a:r>
              <a:r>
                <a:rPr lang="en-US" sz="1600" dirty="0">
                  <a:solidFill>
                    <a:srgbClr val="FFFF00"/>
                  </a:solidFill>
                </a:rPr>
                <a:t>) </a:t>
              </a:r>
              <a:endParaRPr lang="en-US" sz="1600" b="1" dirty="0">
                <a:solidFill>
                  <a:srgbClr val="FFFF00"/>
                </a:solidFill>
              </a:endParaRPr>
            </a:p>
          </p:txBody>
        </p:sp>
        <p:cxnSp>
          <p:nvCxnSpPr>
            <p:cNvPr id="30" name="Elbow Connector 29">
              <a:extLst>
                <a:ext uri="{FF2B5EF4-FFF2-40B4-BE49-F238E27FC236}">
                  <a16:creationId xmlns:a16="http://schemas.microsoft.com/office/drawing/2014/main" id="{AD18E863-EB32-A441-870F-2B548F04E90F}"/>
                </a:ext>
              </a:extLst>
            </p:cNvPr>
            <p:cNvCxnSpPr>
              <a:cxnSpLocks/>
              <a:stCxn id="6" idx="2"/>
              <a:endCxn id="10" idx="0"/>
            </p:cNvCxnSpPr>
            <p:nvPr/>
          </p:nvCxnSpPr>
          <p:spPr>
            <a:xfrm rot="5400000">
              <a:off x="5666064" y="437996"/>
              <a:ext cx="451311" cy="2426194"/>
            </a:xfrm>
            <a:prstGeom prst="bent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3FAC87B4-7240-FE4F-8204-32F0AE92BB49}"/>
              </a:ext>
            </a:extLst>
          </p:cNvPr>
          <p:cNvGrpSpPr/>
          <p:nvPr/>
        </p:nvGrpSpPr>
        <p:grpSpPr>
          <a:xfrm>
            <a:off x="618413" y="2454051"/>
            <a:ext cx="1655982" cy="1120367"/>
            <a:chOff x="618413" y="2549283"/>
            <a:chExt cx="1655982" cy="1120367"/>
          </a:xfrm>
        </p:grpSpPr>
        <p:sp>
          <p:nvSpPr>
            <p:cNvPr id="15" name="Google Shape;176;p13">
              <a:extLst>
                <a:ext uri="{FF2B5EF4-FFF2-40B4-BE49-F238E27FC236}">
                  <a16:creationId xmlns:a16="http://schemas.microsoft.com/office/drawing/2014/main" id="{94FD4843-4321-CA45-A621-B7E86EDCE67C}"/>
                </a:ext>
              </a:extLst>
            </p:cNvPr>
            <p:cNvSpPr txBox="1">
              <a:spLocks/>
            </p:cNvSpPr>
            <p:nvPr/>
          </p:nvSpPr>
          <p:spPr>
            <a:xfrm>
              <a:off x="1019286" y="2549283"/>
              <a:ext cx="1255109" cy="325572"/>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just">
                <a:spcBef>
                  <a:spcPts val="467"/>
                </a:spcBef>
                <a:buClr>
                  <a:schemeClr val="bg1"/>
                </a:buClr>
                <a:buSzPct val="100000"/>
                <a:buNone/>
              </a:pPr>
              <a:r>
                <a:rPr lang="en-US" sz="1200" b="1" dirty="0">
                  <a:solidFill>
                    <a:schemeClr val="bg1"/>
                  </a:solidFill>
                </a:rPr>
                <a:t>Spermatogenesis</a:t>
              </a:r>
              <a:endParaRPr lang="en-US" sz="1200" dirty="0">
                <a:solidFill>
                  <a:schemeClr val="bg1"/>
                </a:solidFill>
              </a:endParaRPr>
            </a:p>
          </p:txBody>
        </p:sp>
        <p:grpSp>
          <p:nvGrpSpPr>
            <p:cNvPr id="48" name="Group 47">
              <a:extLst>
                <a:ext uri="{FF2B5EF4-FFF2-40B4-BE49-F238E27FC236}">
                  <a16:creationId xmlns:a16="http://schemas.microsoft.com/office/drawing/2014/main" id="{339633EC-1DEB-AE4A-8D97-2DAA6EC5192F}"/>
                </a:ext>
              </a:extLst>
            </p:cNvPr>
            <p:cNvGrpSpPr/>
            <p:nvPr/>
          </p:nvGrpSpPr>
          <p:grpSpPr>
            <a:xfrm>
              <a:off x="618413" y="2580713"/>
              <a:ext cx="845389" cy="1088937"/>
              <a:chOff x="618413" y="2580713"/>
              <a:chExt cx="845389" cy="1088937"/>
            </a:xfrm>
          </p:grpSpPr>
          <p:sp>
            <p:nvSpPr>
              <p:cNvPr id="14" name="Google Shape;176;p13">
                <a:extLst>
                  <a:ext uri="{FF2B5EF4-FFF2-40B4-BE49-F238E27FC236}">
                    <a16:creationId xmlns:a16="http://schemas.microsoft.com/office/drawing/2014/main" id="{0BC24D97-CB7E-0243-BEE0-1F3F604C6E60}"/>
                  </a:ext>
                </a:extLst>
              </p:cNvPr>
              <p:cNvSpPr txBox="1">
                <a:spLocks/>
              </p:cNvSpPr>
              <p:nvPr/>
            </p:nvSpPr>
            <p:spPr>
              <a:xfrm>
                <a:off x="618413" y="2965686"/>
                <a:ext cx="845389" cy="703964"/>
              </a:xfrm>
              <a:prstGeom prst="rect">
                <a:avLst/>
              </a:prstGeom>
              <a:noFill/>
              <a:ln>
                <a:noFill/>
              </a:ln>
            </p:spPr>
            <p:txBody>
              <a:bodyPr spcFirstLastPara="1" wrap="square" lIns="76188" tIns="38083" rIns="76188" bIns="38083" anchor="t" anchorCtr="0">
                <a:norm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a:solidFill>
                      <a:srgbClr val="FFFF00"/>
                    </a:solidFill>
                  </a:rPr>
                  <a:t>Sperm</a:t>
                </a:r>
                <a:endParaRPr lang="en-US" sz="1600" dirty="0"/>
              </a:p>
            </p:txBody>
          </p:sp>
          <p:cxnSp>
            <p:nvCxnSpPr>
              <p:cNvPr id="31" name="Straight Arrow Connector 30">
                <a:extLst>
                  <a:ext uri="{FF2B5EF4-FFF2-40B4-BE49-F238E27FC236}">
                    <a16:creationId xmlns:a16="http://schemas.microsoft.com/office/drawing/2014/main" id="{10D444ED-083C-E249-ADDB-FA00506025E9}"/>
                  </a:ext>
                </a:extLst>
              </p:cNvPr>
              <p:cNvCxnSpPr>
                <a:cxnSpLocks/>
                <a:stCxn id="8" idx="2"/>
                <a:endCxn id="14" idx="0"/>
              </p:cNvCxnSpPr>
              <p:nvPr/>
            </p:nvCxnSpPr>
            <p:spPr>
              <a:xfrm>
                <a:off x="1035172" y="2580713"/>
                <a:ext cx="5936" cy="3849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47" name="Group 46">
            <a:extLst>
              <a:ext uri="{FF2B5EF4-FFF2-40B4-BE49-F238E27FC236}">
                <a16:creationId xmlns:a16="http://schemas.microsoft.com/office/drawing/2014/main" id="{4350D78D-A3A5-ED4B-8D5F-D92EC58730A4}"/>
              </a:ext>
            </a:extLst>
          </p:cNvPr>
          <p:cNvGrpSpPr/>
          <p:nvPr/>
        </p:nvGrpSpPr>
        <p:grpSpPr>
          <a:xfrm>
            <a:off x="1688651" y="2159909"/>
            <a:ext cx="1690778" cy="1306011"/>
            <a:chOff x="1688651" y="2255141"/>
            <a:chExt cx="1690778" cy="1306011"/>
          </a:xfrm>
        </p:grpSpPr>
        <p:sp>
          <p:nvSpPr>
            <p:cNvPr id="16" name="Google Shape;176;p13">
              <a:extLst>
                <a:ext uri="{FF2B5EF4-FFF2-40B4-BE49-F238E27FC236}">
                  <a16:creationId xmlns:a16="http://schemas.microsoft.com/office/drawing/2014/main" id="{50B40C1A-1FE6-CF48-A648-92B82B444D89}"/>
                </a:ext>
              </a:extLst>
            </p:cNvPr>
            <p:cNvSpPr txBox="1">
              <a:spLocks/>
            </p:cNvSpPr>
            <p:nvPr/>
          </p:nvSpPr>
          <p:spPr>
            <a:xfrm>
              <a:off x="1688651" y="2979449"/>
              <a:ext cx="1690778" cy="581703"/>
            </a:xfrm>
            <a:prstGeom prst="rect">
              <a:avLst/>
            </a:prstGeom>
            <a:noFill/>
            <a:ln>
              <a:noFill/>
            </a:ln>
          </p:spPr>
          <p:txBody>
            <a:bodyPr spcFirstLastPara="1" wrap="square" lIns="76188" tIns="38083" rIns="76188" bIns="38083" anchor="t" anchorCtr="0">
              <a:normAutofit fontScale="92500" lnSpcReduction="10000"/>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a:solidFill>
                    <a:srgbClr val="FFFF00"/>
                  </a:solidFill>
                </a:rPr>
                <a:t>Provide </a:t>
              </a:r>
              <a:r>
                <a:rPr lang="en-US" sz="1600" b="1" dirty="0" err="1">
                  <a:solidFill>
                    <a:srgbClr val="FFFF00"/>
                  </a:solidFill>
                </a:rPr>
                <a:t>nutritients</a:t>
              </a:r>
              <a:r>
                <a:rPr lang="en-US" sz="1600" b="1" dirty="0">
                  <a:solidFill>
                    <a:srgbClr val="FFFF00"/>
                  </a:solidFill>
                </a:rPr>
                <a:t> to the germ cells</a:t>
              </a:r>
              <a:endParaRPr lang="en-US" sz="1600" dirty="0"/>
            </a:p>
          </p:txBody>
        </p:sp>
        <p:cxnSp>
          <p:nvCxnSpPr>
            <p:cNvPr id="36" name="Straight Arrow Connector 35">
              <a:extLst>
                <a:ext uri="{FF2B5EF4-FFF2-40B4-BE49-F238E27FC236}">
                  <a16:creationId xmlns:a16="http://schemas.microsoft.com/office/drawing/2014/main" id="{ED700766-17E1-A548-AC6F-AF808F11DCD1}"/>
                </a:ext>
              </a:extLst>
            </p:cNvPr>
            <p:cNvCxnSpPr>
              <a:cxnSpLocks/>
              <a:stCxn id="9" idx="2"/>
              <a:endCxn id="16" idx="0"/>
            </p:cNvCxnSpPr>
            <p:nvPr/>
          </p:nvCxnSpPr>
          <p:spPr>
            <a:xfrm>
              <a:off x="2529716" y="2255141"/>
              <a:ext cx="4324" cy="62907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F2C85896-AC17-F040-851F-64C52EDE794B}"/>
              </a:ext>
            </a:extLst>
          </p:cNvPr>
          <p:cNvGrpSpPr/>
          <p:nvPr/>
        </p:nvGrpSpPr>
        <p:grpSpPr>
          <a:xfrm>
            <a:off x="3179095" y="2485481"/>
            <a:ext cx="2997876" cy="1320188"/>
            <a:chOff x="3179095" y="2580713"/>
            <a:chExt cx="2997876" cy="1320188"/>
          </a:xfrm>
        </p:grpSpPr>
        <p:sp>
          <p:nvSpPr>
            <p:cNvPr id="18" name="Google Shape;176;p13">
              <a:extLst>
                <a:ext uri="{FF2B5EF4-FFF2-40B4-BE49-F238E27FC236}">
                  <a16:creationId xmlns:a16="http://schemas.microsoft.com/office/drawing/2014/main" id="{F7A78A94-8869-7546-9875-B3E091F65BBA}"/>
                </a:ext>
              </a:extLst>
            </p:cNvPr>
            <p:cNvSpPr txBox="1">
              <a:spLocks/>
            </p:cNvSpPr>
            <p:nvPr/>
          </p:nvSpPr>
          <p:spPr>
            <a:xfrm>
              <a:off x="3179095" y="3196937"/>
              <a:ext cx="2997876" cy="703964"/>
            </a:xfrm>
            <a:prstGeom prst="rect">
              <a:avLst/>
            </a:prstGeom>
            <a:noFill/>
            <a:ln>
              <a:noFill/>
            </a:ln>
          </p:spPr>
          <p:txBody>
            <a:bodyPr spcFirstLastPara="1" wrap="square" lIns="76188" tIns="38083" rIns="76188" bIns="38083" anchor="t" anchorCtr="0">
              <a:noAutofit/>
            </a:bodyPr>
            <a:lstStyle>
              <a:defPPr marR="0" lvl="0" algn="l" rtl="0">
                <a:lnSpc>
                  <a:spcPct val="100000"/>
                </a:lnSpc>
                <a:spcBef>
                  <a:spcPts val="0"/>
                </a:spcBef>
                <a:spcAft>
                  <a:spcPts val="0"/>
                </a:spcAft>
              </a:defPPr>
              <a:lvl1pPr marL="380985" marR="0" lvl="0" indent="-285739" algn="l" rtl="0">
                <a:lnSpc>
                  <a:spcPct val="100000"/>
                </a:lnSpc>
                <a:spcBef>
                  <a:spcPts val="30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761970" marR="0" lvl="1" indent="-285739" algn="l" rtl="0">
                <a:lnSpc>
                  <a:spcPct val="100000"/>
                </a:lnSpc>
                <a:spcBef>
                  <a:spcPts val="3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142954" marR="0" lvl="2" indent="-285739" algn="l" rtl="0">
                <a:lnSpc>
                  <a:spcPct val="100000"/>
                </a:lnSpc>
                <a:spcBef>
                  <a:spcPts val="3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523939" marR="0" lvl="3"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1904924" marR="0" lvl="4"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285909" marR="0" lvl="5"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2666893" marR="0" lvl="6"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047878" marR="0" lvl="7"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3428863" marR="0" lvl="8" indent="-285739" algn="l" rtl="0">
                <a:lnSpc>
                  <a:spcPct val="100000"/>
                </a:lnSpc>
                <a:spcBef>
                  <a:spcPts val="3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42331" algn="ctr">
                <a:spcBef>
                  <a:spcPts val="467"/>
                </a:spcBef>
                <a:buClr>
                  <a:schemeClr val="bg1"/>
                </a:buClr>
                <a:buSzPct val="100000"/>
                <a:buNone/>
              </a:pPr>
              <a:r>
                <a:rPr lang="en-US" sz="1600" b="1" dirty="0" err="1">
                  <a:solidFill>
                    <a:srgbClr val="FFFF00"/>
                  </a:solidFill>
                </a:rPr>
                <a:t>Synthesise</a:t>
              </a:r>
              <a:r>
                <a:rPr lang="en-US" sz="1600" b="1" dirty="0">
                  <a:solidFill>
                    <a:srgbClr val="FFFF00"/>
                  </a:solidFill>
                </a:rPr>
                <a:t> and secrete </a:t>
              </a:r>
            </a:p>
            <a:p>
              <a:pPr marL="0" indent="-42331" algn="ctr">
                <a:spcBef>
                  <a:spcPts val="467"/>
                </a:spcBef>
                <a:buClr>
                  <a:schemeClr val="bg1"/>
                </a:buClr>
                <a:buSzPct val="100000"/>
                <a:buNone/>
              </a:pPr>
              <a:r>
                <a:rPr lang="en-US" sz="1600" b="1" dirty="0">
                  <a:solidFill>
                    <a:srgbClr val="FFFF00"/>
                  </a:solidFill>
                </a:rPr>
                <a:t>androgens </a:t>
              </a:r>
              <a:r>
                <a:rPr lang="en-US" sz="1600" b="1" i="1" dirty="0">
                  <a:solidFill>
                    <a:srgbClr val="FFFF00"/>
                  </a:solidFill>
                </a:rPr>
                <a:t>(testicular hormones)</a:t>
              </a:r>
              <a:endParaRPr lang="en-US" sz="1600" dirty="0"/>
            </a:p>
          </p:txBody>
        </p:sp>
        <p:cxnSp>
          <p:nvCxnSpPr>
            <p:cNvPr id="42" name="Straight Arrow Connector 41">
              <a:extLst>
                <a:ext uri="{FF2B5EF4-FFF2-40B4-BE49-F238E27FC236}">
                  <a16:creationId xmlns:a16="http://schemas.microsoft.com/office/drawing/2014/main" id="{7885FED7-E8BA-4D42-8995-0B7D8B4ECE69}"/>
                </a:ext>
              </a:extLst>
            </p:cNvPr>
            <p:cNvCxnSpPr>
              <a:cxnSpLocks/>
              <a:stCxn id="10" idx="2"/>
              <a:endCxn id="18" idx="0"/>
            </p:cNvCxnSpPr>
            <p:nvPr/>
          </p:nvCxnSpPr>
          <p:spPr>
            <a:xfrm flipH="1">
              <a:off x="4678033" y="2580713"/>
              <a:ext cx="589" cy="52099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pic>
        <p:nvPicPr>
          <p:cNvPr id="129" name="Picture 128">
            <a:extLst>
              <a:ext uri="{FF2B5EF4-FFF2-40B4-BE49-F238E27FC236}">
                <a16:creationId xmlns:a16="http://schemas.microsoft.com/office/drawing/2014/main" id="{BD042494-D05A-A643-8DAA-5EF60F536622}"/>
              </a:ext>
            </a:extLst>
          </p:cNvPr>
          <p:cNvPicPr>
            <a:picLocks noChangeAspect="1"/>
          </p:cNvPicPr>
          <p:nvPr/>
        </p:nvPicPr>
        <p:blipFill>
          <a:blip r:embed="rId3"/>
          <a:stretch>
            <a:fillRect/>
          </a:stretch>
        </p:blipFill>
        <p:spPr>
          <a:xfrm>
            <a:off x="-16860" y="3451200"/>
            <a:ext cx="3174130" cy="2298700"/>
          </a:xfrm>
          <a:prstGeom prst="rect">
            <a:avLst/>
          </a:prstGeom>
        </p:spPr>
      </p:pic>
    </p:spTree>
    <p:extLst>
      <p:ext uri="{BB962C8B-B14F-4D97-AF65-F5344CB8AC3E}">
        <p14:creationId xmlns:p14="http://schemas.microsoft.com/office/powerpoint/2010/main" val="329489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9"/>
          <p:cNvSpPr txBox="1">
            <a:spLocks noGrp="1"/>
          </p:cNvSpPr>
          <p:nvPr>
            <p:ph type="ctrTitle"/>
          </p:nvPr>
        </p:nvSpPr>
        <p:spPr>
          <a:xfrm>
            <a:off x="762000" y="1775356"/>
            <a:ext cx="7620000" cy="1225021"/>
          </a:xfrm>
          <a:prstGeom prst="rect">
            <a:avLst/>
          </a:prstGeom>
          <a:noFill/>
          <a:ln>
            <a:noFill/>
          </a:ln>
        </p:spPr>
        <p:txBody>
          <a:bodyPr spcFirstLastPara="1" wrap="square" lIns="76188" tIns="38083" rIns="76188" bIns="38083" anchor="ctr" anchorCtr="0">
            <a:normAutofit fontScale="90000"/>
          </a:bodyPr>
          <a:lstStyle/>
          <a:p>
            <a:pPr>
              <a:buSzPts val="4400"/>
            </a:pPr>
            <a:r>
              <a:rPr lang="en-US" b="1"/>
              <a:t>THE FEMALE REPRODUCTIVE SYSTEM</a:t>
            </a:r>
            <a:endParaRPr b="1"/>
          </a:p>
        </p:txBody>
      </p:sp>
    </p:spTree>
    <p:extLst>
      <p:ext uri="{BB962C8B-B14F-4D97-AF65-F5344CB8AC3E}">
        <p14:creationId xmlns:p14="http://schemas.microsoft.com/office/powerpoint/2010/main" val="97228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762000" y="121852"/>
            <a:ext cx="7620000" cy="386146"/>
          </a:xfrm>
          <a:prstGeom prst="rect">
            <a:avLst/>
          </a:prstGeom>
          <a:noFill/>
          <a:ln>
            <a:noFill/>
          </a:ln>
        </p:spPr>
        <p:txBody>
          <a:bodyPr spcFirstLastPara="1" wrap="square" lIns="76188" tIns="38083" rIns="76188" bIns="38083" anchor="ctr" anchorCtr="0">
            <a:noAutofit/>
          </a:bodyPr>
          <a:lstStyle/>
          <a:p>
            <a:pPr algn="just">
              <a:buSzPts val="3600"/>
            </a:pPr>
            <a:r>
              <a:rPr lang="en-US" sz="2000" b="1" dirty="0"/>
              <a:t>Figure Diagrammatic sectional view of the female reproductive system</a:t>
            </a:r>
            <a:endParaRPr sz="2000" b="1" dirty="0"/>
          </a:p>
        </p:txBody>
      </p:sp>
      <p:sp>
        <p:nvSpPr>
          <p:cNvPr id="2" name="Rectangle 1">
            <a:extLst>
              <a:ext uri="{FF2B5EF4-FFF2-40B4-BE49-F238E27FC236}">
                <a16:creationId xmlns:a16="http://schemas.microsoft.com/office/drawing/2014/main" id="{3A3A2FF3-F1FD-AA4C-8E42-3CE4DE58055F}"/>
              </a:ext>
            </a:extLst>
          </p:cNvPr>
          <p:cNvSpPr/>
          <p:nvPr/>
        </p:nvSpPr>
        <p:spPr>
          <a:xfrm>
            <a:off x="129855" y="564413"/>
            <a:ext cx="2489201" cy="341632"/>
          </a:xfrm>
          <a:prstGeom prst="rect">
            <a:avLst/>
          </a:prstGeom>
        </p:spPr>
        <p:txBody>
          <a:bodyPr wrap="square">
            <a:spAutoFit/>
          </a:bodyPr>
          <a:lstStyle/>
          <a:p>
            <a:pPr lvl="0">
              <a:lnSpc>
                <a:spcPct val="90000"/>
              </a:lnSpc>
              <a:buClr>
                <a:srgbClr val="FFFFFF"/>
              </a:buClr>
              <a:buSzPts val="3200"/>
            </a:pPr>
            <a:r>
              <a:rPr lang="en-US" sz="1800" b="1" dirty="0">
                <a:solidFill>
                  <a:srgbClr val="FFFFFF"/>
                </a:solidFill>
                <a:latin typeface="Calibri"/>
                <a:cs typeface="Calibri"/>
                <a:sym typeface="Calibri"/>
              </a:rPr>
              <a:t>Location:</a:t>
            </a:r>
            <a:r>
              <a:rPr lang="en-US" sz="1800" dirty="0">
                <a:solidFill>
                  <a:srgbClr val="FFFFFF"/>
                </a:solidFill>
                <a:latin typeface="Calibri"/>
                <a:cs typeface="Calibri"/>
                <a:sym typeface="Calibri"/>
              </a:rPr>
              <a:t>  </a:t>
            </a:r>
            <a:r>
              <a:rPr lang="en-US" sz="1800" b="1" dirty="0">
                <a:solidFill>
                  <a:srgbClr val="FFFF00"/>
                </a:solidFill>
                <a:latin typeface="Calibri"/>
                <a:cs typeface="Calibri"/>
                <a:sym typeface="Calibri"/>
              </a:rPr>
              <a:t>Pelvic region</a:t>
            </a:r>
          </a:p>
        </p:txBody>
      </p:sp>
      <p:sp>
        <p:nvSpPr>
          <p:cNvPr id="3" name="Rectangle 2">
            <a:extLst>
              <a:ext uri="{FF2B5EF4-FFF2-40B4-BE49-F238E27FC236}">
                <a16:creationId xmlns:a16="http://schemas.microsoft.com/office/drawing/2014/main" id="{16E87FC6-8C33-9143-9E1F-67E543D409CA}"/>
              </a:ext>
            </a:extLst>
          </p:cNvPr>
          <p:cNvSpPr/>
          <p:nvPr/>
        </p:nvSpPr>
        <p:spPr>
          <a:xfrm>
            <a:off x="5579898" y="885526"/>
            <a:ext cx="3778885" cy="978729"/>
          </a:xfrm>
          <a:prstGeom prst="rect">
            <a:avLst/>
          </a:prstGeom>
        </p:spPr>
        <p:txBody>
          <a:bodyPr wrap="square">
            <a:spAutoFit/>
          </a:bodyPr>
          <a:lstStyle/>
          <a:p>
            <a:pPr lvl="0">
              <a:lnSpc>
                <a:spcPct val="90000"/>
              </a:lnSpc>
              <a:spcBef>
                <a:spcPts val="533"/>
              </a:spcBef>
              <a:buClr>
                <a:srgbClr val="FFFFFF"/>
              </a:buClr>
              <a:buSzPts val="3200"/>
            </a:pPr>
            <a:r>
              <a:rPr lang="en-US" sz="1600" dirty="0">
                <a:solidFill>
                  <a:srgbClr val="FFFFFF"/>
                </a:solidFill>
                <a:latin typeface="Calibri"/>
                <a:cs typeface="Calibri"/>
                <a:sym typeface="Calibri"/>
              </a:rPr>
              <a:t>Female reproductive system consists of </a:t>
            </a:r>
          </a:p>
          <a:p>
            <a:pPr marL="371475" indent="-134938">
              <a:lnSpc>
                <a:spcPct val="90000"/>
              </a:lnSpc>
              <a:buClr>
                <a:srgbClr val="FFFF00"/>
              </a:buClr>
              <a:buSzPct val="100000"/>
              <a:buFont typeface="+mj-lt"/>
              <a:buAutoNum type="arabicPeriod"/>
            </a:pPr>
            <a:r>
              <a:rPr lang="en-US" sz="1600" dirty="0">
                <a:solidFill>
                  <a:srgbClr val="FFFF00"/>
                </a:solidFill>
                <a:latin typeface="Calibri"/>
                <a:cs typeface="Calibri"/>
                <a:sym typeface="Calibri"/>
              </a:rPr>
              <a:t>Primary sex organ (a pair of ovaries) </a:t>
            </a:r>
            <a:endParaRPr lang="en-US" sz="1600" dirty="0">
              <a:solidFill>
                <a:srgbClr val="FFFFFF"/>
              </a:solidFill>
              <a:latin typeface="Calibri"/>
              <a:cs typeface="Calibri"/>
              <a:sym typeface="Calibri"/>
            </a:endParaRPr>
          </a:p>
          <a:p>
            <a:pPr marL="371475" indent="-134938">
              <a:lnSpc>
                <a:spcPct val="90000"/>
              </a:lnSpc>
              <a:buClr>
                <a:srgbClr val="FFFF00"/>
              </a:buClr>
              <a:buSzPct val="100000"/>
              <a:buFont typeface="+mj-lt"/>
              <a:buAutoNum type="arabicPeriod"/>
            </a:pPr>
            <a:r>
              <a:rPr lang="en-US" sz="1600" dirty="0">
                <a:solidFill>
                  <a:srgbClr val="FFFF00"/>
                </a:solidFill>
                <a:latin typeface="Calibri"/>
                <a:cs typeface="Calibri"/>
                <a:sym typeface="Calibri"/>
              </a:rPr>
              <a:t>Accessory ducts</a:t>
            </a:r>
            <a:endParaRPr lang="en-US" sz="1600" dirty="0">
              <a:solidFill>
                <a:srgbClr val="FFFFFF"/>
              </a:solidFill>
              <a:latin typeface="Calibri"/>
              <a:cs typeface="Calibri"/>
              <a:sym typeface="Calibri"/>
            </a:endParaRPr>
          </a:p>
          <a:p>
            <a:pPr marL="371475" indent="-134938">
              <a:lnSpc>
                <a:spcPct val="90000"/>
              </a:lnSpc>
              <a:buClr>
                <a:srgbClr val="FFFF00"/>
              </a:buClr>
              <a:buSzPct val="100000"/>
              <a:buFont typeface="+mj-lt"/>
              <a:buAutoNum type="arabicPeriod"/>
            </a:pPr>
            <a:r>
              <a:rPr lang="en-US" sz="1600" dirty="0">
                <a:solidFill>
                  <a:srgbClr val="FFFF00"/>
                </a:solidFill>
                <a:latin typeface="Calibri"/>
                <a:cs typeface="Calibri"/>
                <a:sym typeface="Calibri"/>
              </a:rPr>
              <a:t>external genitalia (Vulva)</a:t>
            </a:r>
          </a:p>
        </p:txBody>
      </p:sp>
      <p:sp>
        <p:nvSpPr>
          <p:cNvPr id="7" name="Rectangle 6">
            <a:extLst>
              <a:ext uri="{FF2B5EF4-FFF2-40B4-BE49-F238E27FC236}">
                <a16:creationId xmlns:a16="http://schemas.microsoft.com/office/drawing/2014/main" id="{533748BD-3307-004D-B14A-41FEF03E1128}"/>
              </a:ext>
            </a:extLst>
          </p:cNvPr>
          <p:cNvSpPr/>
          <p:nvPr/>
        </p:nvSpPr>
        <p:spPr>
          <a:xfrm>
            <a:off x="67708" y="4199970"/>
            <a:ext cx="6539567" cy="1077218"/>
          </a:xfrm>
          <a:prstGeom prst="rect">
            <a:avLst/>
          </a:prstGeom>
        </p:spPr>
        <p:txBody>
          <a:bodyPr wrap="square">
            <a:spAutoFit/>
          </a:bodyPr>
          <a:lstStyle/>
          <a:p>
            <a:pPr lvl="0" algn="just">
              <a:buClr>
                <a:srgbClr val="FFFFFF"/>
              </a:buClr>
              <a:buSzPts val="3200"/>
            </a:pPr>
            <a:r>
              <a:rPr lang="en-US" sz="1600" dirty="0">
                <a:solidFill>
                  <a:srgbClr val="FFFFFF"/>
                </a:solidFill>
                <a:latin typeface="Calibri"/>
                <a:cs typeface="Calibri"/>
                <a:sym typeface="Calibri"/>
              </a:rPr>
              <a:t>Structural and functional parts in human female that support the reproduction (</a:t>
            </a:r>
            <a:r>
              <a:rPr lang="en-US" sz="1600" dirty="0">
                <a:solidFill>
                  <a:srgbClr val="FFFF00"/>
                </a:solidFill>
                <a:latin typeface="Calibri"/>
                <a:cs typeface="Calibri"/>
                <a:sym typeface="Calibri"/>
              </a:rPr>
              <a:t>ovulation, </a:t>
            </a:r>
            <a:r>
              <a:rPr lang="en-US" sz="1600" dirty="0" err="1">
                <a:solidFill>
                  <a:srgbClr val="FFFF00"/>
                </a:solidFill>
                <a:latin typeface="Calibri"/>
                <a:cs typeface="Calibri"/>
                <a:sym typeface="Calibri"/>
              </a:rPr>
              <a:t>fertilisation</a:t>
            </a:r>
            <a:r>
              <a:rPr lang="en-US" sz="1600" dirty="0">
                <a:solidFill>
                  <a:srgbClr val="FFFF00"/>
                </a:solidFill>
                <a:latin typeface="Calibri"/>
                <a:cs typeface="Calibri"/>
                <a:sym typeface="Calibri"/>
              </a:rPr>
              <a:t>, pregnancy, birth and child care, </a:t>
            </a:r>
            <a:r>
              <a:rPr lang="en-US" sz="1600" dirty="0" err="1">
                <a:solidFill>
                  <a:srgbClr val="FFFF00"/>
                </a:solidFill>
                <a:latin typeface="Calibri"/>
                <a:cs typeface="Calibri"/>
                <a:sym typeface="Calibri"/>
              </a:rPr>
              <a:t>etc</a:t>
            </a:r>
            <a:r>
              <a:rPr lang="en-US" sz="1600" dirty="0">
                <a:solidFill>
                  <a:srgbClr val="FFFF00"/>
                </a:solidFill>
                <a:latin typeface="Calibri"/>
                <a:cs typeface="Calibri"/>
                <a:sym typeface="Calibri"/>
              </a:rPr>
              <a:t>)</a:t>
            </a:r>
            <a:r>
              <a:rPr lang="en-US" sz="1600" dirty="0">
                <a:solidFill>
                  <a:srgbClr val="FFFFFF"/>
                </a:solidFill>
                <a:latin typeface="Calibri"/>
                <a:cs typeface="Calibri"/>
                <a:sym typeface="Calibri"/>
              </a:rPr>
              <a:t>;</a:t>
            </a:r>
          </a:p>
          <a:p>
            <a:pPr marL="809593" lvl="1" indent="-476231" algn="just">
              <a:buClr>
                <a:srgbClr val="FFFF00"/>
              </a:buClr>
              <a:buSzPct val="100000"/>
              <a:buFont typeface="Calibri"/>
              <a:buAutoNum type="romanUcPeriod"/>
            </a:pPr>
            <a:r>
              <a:rPr lang="en-US" sz="1600" dirty="0">
                <a:solidFill>
                  <a:srgbClr val="FFFF00"/>
                </a:solidFill>
                <a:latin typeface="Calibri"/>
                <a:cs typeface="Calibri"/>
                <a:sym typeface="Calibri"/>
              </a:rPr>
              <a:t>reproductive system </a:t>
            </a:r>
            <a:endParaRPr lang="en-US" sz="1600" dirty="0">
              <a:solidFill>
                <a:srgbClr val="FFFFFF"/>
              </a:solidFill>
              <a:latin typeface="Calibri"/>
              <a:cs typeface="Calibri"/>
              <a:sym typeface="Calibri"/>
            </a:endParaRPr>
          </a:p>
          <a:p>
            <a:pPr marL="809593" lvl="1" indent="-476231" algn="just">
              <a:buClr>
                <a:srgbClr val="FFFF00"/>
              </a:buClr>
              <a:buSzPct val="100000"/>
              <a:buFont typeface="Calibri"/>
              <a:buAutoNum type="romanUcPeriod"/>
            </a:pPr>
            <a:r>
              <a:rPr lang="en-US" sz="1600" dirty="0">
                <a:solidFill>
                  <a:srgbClr val="FFFF00"/>
                </a:solidFill>
                <a:latin typeface="Calibri"/>
                <a:cs typeface="Calibri"/>
                <a:sym typeface="Calibri"/>
              </a:rPr>
              <a:t>mammary glands</a:t>
            </a:r>
          </a:p>
        </p:txBody>
      </p:sp>
      <p:grpSp>
        <p:nvGrpSpPr>
          <p:cNvPr id="9" name="Group 8">
            <a:extLst>
              <a:ext uri="{FF2B5EF4-FFF2-40B4-BE49-F238E27FC236}">
                <a16:creationId xmlns:a16="http://schemas.microsoft.com/office/drawing/2014/main" id="{8FFE8D81-E240-9D4F-B896-8B790DFFC850}"/>
              </a:ext>
            </a:extLst>
          </p:cNvPr>
          <p:cNvGrpSpPr/>
          <p:nvPr/>
        </p:nvGrpSpPr>
        <p:grpSpPr>
          <a:xfrm>
            <a:off x="58469" y="926976"/>
            <a:ext cx="5585025" cy="3146260"/>
            <a:chOff x="58469" y="926976"/>
            <a:chExt cx="5585025" cy="3146260"/>
          </a:xfrm>
        </p:grpSpPr>
        <p:pic>
          <p:nvPicPr>
            <p:cNvPr id="227" name="Google Shape;227;p20"/>
            <p:cNvPicPr preferRelativeResize="0"/>
            <p:nvPr/>
          </p:nvPicPr>
          <p:blipFill rotWithShape="1">
            <a:blip r:embed="rId3">
              <a:alphaModFix/>
            </a:blip>
            <a:srcRect l="8752" t="10133" r="26755" b="33757"/>
            <a:stretch/>
          </p:blipFill>
          <p:spPr>
            <a:xfrm>
              <a:off x="58469" y="926976"/>
              <a:ext cx="5490278" cy="3146260"/>
            </a:xfrm>
            <a:prstGeom prst="rect">
              <a:avLst/>
            </a:prstGeom>
            <a:noFill/>
            <a:ln>
              <a:noFill/>
            </a:ln>
          </p:spPr>
        </p:pic>
        <p:sp>
          <p:nvSpPr>
            <p:cNvPr id="8" name="Rectangle 7">
              <a:extLst>
                <a:ext uri="{FF2B5EF4-FFF2-40B4-BE49-F238E27FC236}">
                  <a16:creationId xmlns:a16="http://schemas.microsoft.com/office/drawing/2014/main" id="{13CEE09A-8463-B64C-94E4-388095751F06}"/>
                </a:ext>
              </a:extLst>
            </p:cNvPr>
            <p:cNvSpPr/>
            <p:nvPr/>
          </p:nvSpPr>
          <p:spPr>
            <a:xfrm>
              <a:off x="4829479" y="1282512"/>
              <a:ext cx="814015" cy="461665"/>
            </a:xfrm>
            <a:prstGeom prst="rect">
              <a:avLst/>
            </a:prstGeom>
          </p:spPr>
          <p:txBody>
            <a:bodyPr wrap="square">
              <a:spAutoFit/>
            </a:bodyPr>
            <a:lstStyle/>
            <a:p>
              <a:r>
                <a:rPr lang="en-US" sz="1200" dirty="0">
                  <a:solidFill>
                    <a:schemeClr val="tx1">
                      <a:lumMod val="65000"/>
                      <a:lumOff val="35000"/>
                    </a:schemeClr>
                  </a:solidFill>
                  <a:latin typeface="Bookman Old Style" panose="02050604050505020204" pitchFamily="18" charset="0"/>
                </a:rPr>
                <a:t>10-12 cm long</a:t>
              </a:r>
            </a:p>
          </p:txBody>
        </p:sp>
        <p:sp>
          <p:nvSpPr>
            <p:cNvPr id="13" name="Rectangle 12">
              <a:extLst>
                <a:ext uri="{FF2B5EF4-FFF2-40B4-BE49-F238E27FC236}">
                  <a16:creationId xmlns:a16="http://schemas.microsoft.com/office/drawing/2014/main" id="{563CC867-2C6C-3041-8A02-3AD2441FE146}"/>
                </a:ext>
              </a:extLst>
            </p:cNvPr>
            <p:cNvSpPr/>
            <p:nvPr/>
          </p:nvSpPr>
          <p:spPr>
            <a:xfrm>
              <a:off x="3880890" y="2248368"/>
              <a:ext cx="1509823" cy="200055"/>
            </a:xfrm>
            <a:prstGeom prst="rect">
              <a:avLst/>
            </a:prstGeom>
          </p:spPr>
          <p:txBody>
            <a:bodyPr wrap="square">
              <a:spAutoFit/>
            </a:bodyPr>
            <a:lstStyle/>
            <a:p>
              <a:r>
                <a:rPr lang="en-US" sz="700" b="1" dirty="0">
                  <a:solidFill>
                    <a:schemeClr val="tx1">
                      <a:lumMod val="65000"/>
                      <a:lumOff val="35000"/>
                    </a:schemeClr>
                  </a:solidFill>
                  <a:latin typeface="Bookman Old Style" panose="02050604050505020204" pitchFamily="18" charset="0"/>
                </a:rPr>
                <a:t>(funnel shaped)</a:t>
              </a:r>
            </a:p>
          </p:txBody>
        </p:sp>
        <p:sp>
          <p:nvSpPr>
            <p:cNvPr id="14" name="Rectangle 13">
              <a:extLst>
                <a:ext uri="{FF2B5EF4-FFF2-40B4-BE49-F238E27FC236}">
                  <a16:creationId xmlns:a16="http://schemas.microsoft.com/office/drawing/2014/main" id="{AFCD36DC-7293-6943-9FC5-9023D92BA992}"/>
                </a:ext>
              </a:extLst>
            </p:cNvPr>
            <p:cNvSpPr/>
            <p:nvPr/>
          </p:nvSpPr>
          <p:spPr>
            <a:xfrm>
              <a:off x="3600268" y="2885569"/>
              <a:ext cx="1962698" cy="276999"/>
            </a:xfrm>
            <a:prstGeom prst="rect">
              <a:avLst/>
            </a:prstGeom>
          </p:spPr>
          <p:txBody>
            <a:bodyPr wrap="square">
              <a:spAutoFit/>
            </a:bodyPr>
            <a:lstStyle/>
            <a:p>
              <a:r>
                <a:rPr lang="en-US" sz="1200" dirty="0">
                  <a:solidFill>
                    <a:schemeClr val="tx1">
                      <a:lumMod val="65000"/>
                      <a:lumOff val="35000"/>
                    </a:schemeClr>
                  </a:solidFill>
                  <a:latin typeface="Bookman Old Style" panose="02050604050505020204" pitchFamily="18" charset="0"/>
                </a:rPr>
                <a:t>(finger-like projections) </a:t>
              </a:r>
            </a:p>
          </p:txBody>
        </p:sp>
        <p:sp>
          <p:nvSpPr>
            <p:cNvPr id="15" name="Rectangle 14">
              <a:extLst>
                <a:ext uri="{FF2B5EF4-FFF2-40B4-BE49-F238E27FC236}">
                  <a16:creationId xmlns:a16="http://schemas.microsoft.com/office/drawing/2014/main" id="{82D9458F-1795-EB4D-BA56-B47C578E42BF}"/>
                </a:ext>
              </a:extLst>
            </p:cNvPr>
            <p:cNvSpPr/>
            <p:nvPr/>
          </p:nvSpPr>
          <p:spPr>
            <a:xfrm>
              <a:off x="3851573" y="1438524"/>
              <a:ext cx="883159" cy="200055"/>
            </a:xfrm>
            <a:prstGeom prst="rect">
              <a:avLst/>
            </a:prstGeom>
          </p:spPr>
          <p:txBody>
            <a:bodyPr wrap="square">
              <a:spAutoFit/>
            </a:bodyPr>
            <a:lstStyle/>
            <a:p>
              <a:r>
                <a:rPr lang="en-US" sz="700" b="1" dirty="0">
                  <a:solidFill>
                    <a:schemeClr val="tx1">
                      <a:lumMod val="65000"/>
                      <a:lumOff val="35000"/>
                    </a:schemeClr>
                  </a:solidFill>
                  <a:latin typeface="Bookman Old Style" panose="02050604050505020204" pitchFamily="18" charset="0"/>
                </a:rPr>
                <a:t>(narrow lumen)</a:t>
              </a:r>
            </a:p>
          </p:txBody>
        </p:sp>
        <p:sp>
          <p:nvSpPr>
            <p:cNvPr id="16" name="Rectangle 15">
              <a:extLst>
                <a:ext uri="{FF2B5EF4-FFF2-40B4-BE49-F238E27FC236}">
                  <a16:creationId xmlns:a16="http://schemas.microsoft.com/office/drawing/2014/main" id="{2FB9A07F-A6A8-AD4A-B9B8-24C840BF78CC}"/>
                </a:ext>
              </a:extLst>
            </p:cNvPr>
            <p:cNvSpPr/>
            <p:nvPr/>
          </p:nvSpPr>
          <p:spPr>
            <a:xfrm>
              <a:off x="3859118" y="1872598"/>
              <a:ext cx="883159" cy="200055"/>
            </a:xfrm>
            <a:prstGeom prst="rect">
              <a:avLst/>
            </a:prstGeom>
          </p:spPr>
          <p:txBody>
            <a:bodyPr wrap="square">
              <a:spAutoFit/>
            </a:bodyPr>
            <a:lstStyle/>
            <a:p>
              <a:r>
                <a:rPr lang="en-US" sz="700" b="1" dirty="0">
                  <a:solidFill>
                    <a:schemeClr val="tx1">
                      <a:lumMod val="65000"/>
                      <a:lumOff val="35000"/>
                    </a:schemeClr>
                  </a:solidFill>
                  <a:latin typeface="Bookman Old Style" panose="02050604050505020204" pitchFamily="18" charset="0"/>
                </a:rPr>
                <a:t>(wider lumen)</a:t>
              </a:r>
            </a:p>
          </p:txBody>
        </p:sp>
      </p:grpSp>
      <p:sp>
        <p:nvSpPr>
          <p:cNvPr id="10" name="Rectangle 9">
            <a:extLst>
              <a:ext uri="{FF2B5EF4-FFF2-40B4-BE49-F238E27FC236}">
                <a16:creationId xmlns:a16="http://schemas.microsoft.com/office/drawing/2014/main" id="{C9368B57-37BB-CD43-843F-40EAD1470611}"/>
              </a:ext>
            </a:extLst>
          </p:cNvPr>
          <p:cNvSpPr/>
          <p:nvPr/>
        </p:nvSpPr>
        <p:spPr>
          <a:xfrm>
            <a:off x="5579898" y="1909675"/>
            <a:ext cx="3384238" cy="738664"/>
          </a:xfrm>
          <a:prstGeom prst="rect">
            <a:avLst/>
          </a:prstGeom>
        </p:spPr>
        <p:txBody>
          <a:bodyPr wrap="square">
            <a:spAutoFit/>
          </a:bodyPr>
          <a:lstStyle/>
          <a:p>
            <a:r>
              <a:rPr lang="en-US" dirty="0">
                <a:solidFill>
                  <a:schemeClr val="bg1"/>
                </a:solidFill>
              </a:rPr>
              <a:t>The accessory ducts;</a:t>
            </a:r>
          </a:p>
          <a:p>
            <a:pPr marL="360363" lvl="1"/>
            <a:r>
              <a:rPr lang="en-US" dirty="0">
                <a:solidFill>
                  <a:srgbClr val="FFFF00"/>
                </a:solidFill>
              </a:rPr>
              <a:t>= oviducts (fallopian tubes) + Uterus</a:t>
            </a:r>
          </a:p>
          <a:p>
            <a:pPr marL="360363" lvl="1"/>
            <a:r>
              <a:rPr lang="en-US" dirty="0">
                <a:solidFill>
                  <a:srgbClr val="FFFF00"/>
                </a:solidFill>
              </a:rPr>
              <a:t>   + cervix + vagina</a:t>
            </a:r>
          </a:p>
        </p:txBody>
      </p:sp>
      <p:sp>
        <p:nvSpPr>
          <p:cNvPr id="18" name="Rectangle 17">
            <a:extLst>
              <a:ext uri="{FF2B5EF4-FFF2-40B4-BE49-F238E27FC236}">
                <a16:creationId xmlns:a16="http://schemas.microsoft.com/office/drawing/2014/main" id="{9A724F67-F49F-234A-BE29-3D4C3240DF4A}"/>
              </a:ext>
            </a:extLst>
          </p:cNvPr>
          <p:cNvSpPr/>
          <p:nvPr/>
        </p:nvSpPr>
        <p:spPr>
          <a:xfrm>
            <a:off x="5579898" y="2731196"/>
            <a:ext cx="3522566" cy="738664"/>
          </a:xfrm>
          <a:prstGeom prst="rect">
            <a:avLst/>
          </a:prstGeom>
        </p:spPr>
        <p:txBody>
          <a:bodyPr wrap="square">
            <a:spAutoFit/>
          </a:bodyPr>
          <a:lstStyle/>
          <a:p>
            <a:r>
              <a:rPr lang="en-US" dirty="0">
                <a:solidFill>
                  <a:schemeClr val="bg1"/>
                </a:solidFill>
              </a:rPr>
              <a:t>External genitalia (vulva) include;</a:t>
            </a:r>
          </a:p>
          <a:p>
            <a:pPr marL="269875" lvl="1"/>
            <a:r>
              <a:rPr lang="en-US" dirty="0">
                <a:solidFill>
                  <a:srgbClr val="FFFF00"/>
                </a:solidFill>
              </a:rPr>
              <a:t>= mons pubis + labia majora + labia minora + hymen + clitoris </a:t>
            </a:r>
          </a:p>
        </p:txBody>
      </p:sp>
    </p:spTree>
    <p:extLst>
      <p:ext uri="{BB962C8B-B14F-4D97-AF65-F5344CB8AC3E}">
        <p14:creationId xmlns:p14="http://schemas.microsoft.com/office/powerpoint/2010/main" val="37726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132736" y="217211"/>
            <a:ext cx="8834285" cy="626009"/>
          </a:xfrm>
          <a:prstGeom prst="rect">
            <a:avLst/>
          </a:prstGeom>
          <a:noFill/>
          <a:ln>
            <a:noFill/>
          </a:ln>
        </p:spPr>
        <p:txBody>
          <a:bodyPr spcFirstLastPara="1" wrap="square" lIns="76188" tIns="38083" rIns="76188" bIns="38083" anchor="ctr" anchorCtr="0">
            <a:noAutofit/>
          </a:bodyPr>
          <a:lstStyle/>
          <a:p>
            <a:pPr>
              <a:buSzPts val="2800"/>
            </a:pPr>
            <a:r>
              <a:rPr lang="en-US" sz="2000" b="1" dirty="0"/>
              <a:t>Oviducts of human female Reproductive system </a:t>
            </a:r>
            <a:endParaRPr sz="2000" b="1" dirty="0"/>
          </a:p>
        </p:txBody>
      </p:sp>
      <p:sp>
        <p:nvSpPr>
          <p:cNvPr id="233" name="Google Shape;233;p21"/>
          <p:cNvSpPr txBox="1">
            <a:spLocks noGrp="1"/>
          </p:cNvSpPr>
          <p:nvPr>
            <p:ph type="body" idx="1"/>
          </p:nvPr>
        </p:nvSpPr>
        <p:spPr>
          <a:xfrm>
            <a:off x="132736" y="850823"/>
            <a:ext cx="8834284" cy="4440493"/>
          </a:xfrm>
          <a:prstGeom prst="rect">
            <a:avLst/>
          </a:prstGeom>
          <a:noFill/>
          <a:ln>
            <a:noFill/>
          </a:ln>
        </p:spPr>
        <p:txBody>
          <a:bodyPr spcFirstLastPara="1" wrap="square" lIns="76188" tIns="38083" rIns="76188" bIns="38083" anchor="t" anchorCtr="0">
            <a:normAutofit/>
          </a:bodyPr>
          <a:lstStyle/>
          <a:p>
            <a:pPr marL="285739" algn="just">
              <a:lnSpc>
                <a:spcPct val="90000"/>
              </a:lnSpc>
              <a:spcBef>
                <a:spcPts val="0"/>
              </a:spcBef>
              <a:buSzPct val="100000"/>
            </a:pPr>
            <a:r>
              <a:rPr lang="en-US" sz="1800" dirty="0"/>
              <a:t>Each fallopian tube (</a:t>
            </a:r>
            <a:r>
              <a:rPr lang="en-US" sz="1800" b="1" dirty="0">
                <a:solidFill>
                  <a:srgbClr val="FFFF00"/>
                </a:solidFill>
              </a:rPr>
              <a:t>10-12 cm long</a:t>
            </a:r>
            <a:r>
              <a:rPr lang="en-US" sz="1800" dirty="0"/>
              <a:t>) extends from the periphery of each ovary to the uterus</a:t>
            </a:r>
            <a:endParaRPr sz="1800" dirty="0"/>
          </a:p>
          <a:p>
            <a:pPr marL="285739" algn="just">
              <a:lnSpc>
                <a:spcPct val="90000"/>
              </a:lnSpc>
              <a:spcBef>
                <a:spcPts val="493"/>
              </a:spcBef>
              <a:buSzPct val="100000"/>
            </a:pPr>
            <a:r>
              <a:rPr lang="en-US" sz="1800" b="1" dirty="0"/>
              <a:t>Infundibulum: </a:t>
            </a:r>
            <a:r>
              <a:rPr lang="en-US" sz="1800" b="1" dirty="0">
                <a:solidFill>
                  <a:srgbClr val="FFFF00"/>
                </a:solidFill>
              </a:rPr>
              <a:t>funnel shaped part </a:t>
            </a:r>
            <a:r>
              <a:rPr lang="en-US" sz="1800" dirty="0"/>
              <a:t>closer to the ovary</a:t>
            </a:r>
            <a:r>
              <a:rPr lang="en-US" sz="1800" b="1" dirty="0"/>
              <a:t>. </a:t>
            </a:r>
            <a:endParaRPr sz="1800" dirty="0"/>
          </a:p>
          <a:p>
            <a:pPr marL="285739" algn="just">
              <a:lnSpc>
                <a:spcPct val="90000"/>
              </a:lnSpc>
              <a:spcBef>
                <a:spcPts val="493"/>
              </a:spcBef>
              <a:buSzPct val="100000"/>
            </a:pPr>
            <a:r>
              <a:rPr lang="en-US" sz="1800" b="1" dirty="0"/>
              <a:t>Fimbriae: </a:t>
            </a:r>
            <a:r>
              <a:rPr lang="en-US" sz="1800" b="1" dirty="0">
                <a:solidFill>
                  <a:srgbClr val="FFFF00"/>
                </a:solidFill>
              </a:rPr>
              <a:t>finger-like projections </a:t>
            </a:r>
            <a:r>
              <a:rPr lang="en-US" sz="1800" b="1" dirty="0"/>
              <a:t>at the edges of the </a:t>
            </a:r>
            <a:r>
              <a:rPr lang="en-US" sz="1800" dirty="0"/>
              <a:t>infundibulum </a:t>
            </a:r>
            <a:endParaRPr sz="1800" dirty="0"/>
          </a:p>
          <a:p>
            <a:pPr marL="285739" algn="just">
              <a:lnSpc>
                <a:spcPct val="90000"/>
              </a:lnSpc>
              <a:spcBef>
                <a:spcPts val="493"/>
              </a:spcBef>
              <a:buSzPct val="100000"/>
            </a:pPr>
            <a:r>
              <a:rPr lang="en-US" sz="1800" b="1" dirty="0"/>
              <a:t>Fimbriae helps in </a:t>
            </a:r>
            <a:r>
              <a:rPr lang="en-US" sz="1800" dirty="0"/>
              <a:t>collection of the ovum after ovulation.</a:t>
            </a:r>
            <a:endParaRPr sz="1800" dirty="0"/>
          </a:p>
          <a:p>
            <a:pPr marL="285739" algn="just">
              <a:lnSpc>
                <a:spcPct val="90000"/>
              </a:lnSpc>
              <a:spcBef>
                <a:spcPts val="493"/>
              </a:spcBef>
              <a:buSzPct val="100000"/>
            </a:pPr>
            <a:r>
              <a:rPr lang="en-US" sz="1800" dirty="0"/>
              <a:t>The infundibulum leads to a </a:t>
            </a:r>
            <a:r>
              <a:rPr lang="en-US" sz="1800" b="1" dirty="0">
                <a:solidFill>
                  <a:srgbClr val="FFFF00"/>
                </a:solidFill>
              </a:rPr>
              <a:t>wider part </a:t>
            </a:r>
            <a:r>
              <a:rPr lang="en-US" sz="1800" dirty="0"/>
              <a:t>of the oviduct called ampulla. </a:t>
            </a:r>
            <a:endParaRPr sz="1800" dirty="0"/>
          </a:p>
          <a:p>
            <a:pPr marL="285739" algn="just">
              <a:lnSpc>
                <a:spcPct val="90000"/>
              </a:lnSpc>
              <a:spcBef>
                <a:spcPts val="493"/>
              </a:spcBef>
              <a:buSzPct val="100000"/>
            </a:pPr>
            <a:r>
              <a:rPr lang="en-US" sz="1800" b="1" dirty="0"/>
              <a:t>Isthmus</a:t>
            </a:r>
            <a:r>
              <a:rPr lang="en-US" sz="1800" dirty="0"/>
              <a:t>: </a:t>
            </a:r>
            <a:r>
              <a:rPr lang="en-US" sz="1800" dirty="0">
                <a:solidFill>
                  <a:srgbClr val="FFFF00"/>
                </a:solidFill>
              </a:rPr>
              <a:t>narrow lumen </a:t>
            </a:r>
            <a:r>
              <a:rPr lang="en-US" sz="1800" dirty="0"/>
              <a:t>joining the uterus.</a:t>
            </a:r>
            <a:endParaRPr sz="1800" dirty="0"/>
          </a:p>
        </p:txBody>
      </p:sp>
    </p:spTree>
    <p:extLst>
      <p:ext uri="{BB962C8B-B14F-4D97-AF65-F5344CB8AC3E}">
        <p14:creationId xmlns:p14="http://schemas.microsoft.com/office/powerpoint/2010/main" val="84815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6" name="Rectangle 5">
            <a:extLst>
              <a:ext uri="{FF2B5EF4-FFF2-40B4-BE49-F238E27FC236}">
                <a16:creationId xmlns:a16="http://schemas.microsoft.com/office/drawing/2014/main" id="{012E65E0-38E9-3047-B9EA-7BD4CA649030}"/>
              </a:ext>
            </a:extLst>
          </p:cNvPr>
          <p:cNvSpPr/>
          <p:nvPr/>
        </p:nvSpPr>
        <p:spPr>
          <a:xfrm>
            <a:off x="0" y="0"/>
            <a:ext cx="9144000" cy="5714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Google Shape;250;p24"/>
          <p:cNvSpPr txBox="1">
            <a:spLocks noGrp="1"/>
          </p:cNvSpPr>
          <p:nvPr>
            <p:ph type="title"/>
          </p:nvPr>
        </p:nvSpPr>
        <p:spPr>
          <a:xfrm>
            <a:off x="380999" y="199092"/>
            <a:ext cx="8229601" cy="977434"/>
          </a:xfrm>
          <a:prstGeom prst="rect">
            <a:avLst/>
          </a:prstGeom>
          <a:noFill/>
          <a:ln>
            <a:noFill/>
          </a:ln>
        </p:spPr>
        <p:txBody>
          <a:bodyPr spcFirstLastPara="1" wrap="square" lIns="76188" tIns="38083" rIns="76188" bIns="38083" anchor="ctr" anchorCtr="0">
            <a:normAutofit/>
          </a:bodyPr>
          <a:lstStyle/>
          <a:p>
            <a:pPr>
              <a:buSzPts val="4400"/>
            </a:pPr>
            <a:r>
              <a:rPr lang="en-US"/>
              <a:t>Ovaries</a:t>
            </a:r>
            <a:endParaRPr/>
          </a:p>
        </p:txBody>
      </p:sp>
      <p:sp>
        <p:nvSpPr>
          <p:cNvPr id="251" name="Google Shape;251;p24"/>
          <p:cNvSpPr txBox="1">
            <a:spLocks noGrp="1"/>
          </p:cNvSpPr>
          <p:nvPr>
            <p:ph type="body" idx="1"/>
          </p:nvPr>
        </p:nvSpPr>
        <p:spPr>
          <a:xfrm>
            <a:off x="380999" y="1303728"/>
            <a:ext cx="8229601" cy="3870369"/>
          </a:xfrm>
          <a:prstGeom prst="rect">
            <a:avLst/>
          </a:prstGeom>
          <a:noFill/>
          <a:ln>
            <a:noFill/>
          </a:ln>
        </p:spPr>
        <p:txBody>
          <a:bodyPr spcFirstLastPara="1" wrap="square" lIns="76188" tIns="38083" rIns="76188" bIns="38083" anchor="t" anchorCtr="0">
            <a:normAutofit/>
          </a:bodyPr>
          <a:lstStyle/>
          <a:p>
            <a:pPr marL="285739" indent="-116412">
              <a:spcBef>
                <a:spcPts val="0"/>
              </a:spcBef>
              <a:buSzPts val="3200"/>
              <a:buNone/>
            </a:pPr>
            <a:endParaRPr/>
          </a:p>
        </p:txBody>
      </p:sp>
      <p:pic>
        <p:nvPicPr>
          <p:cNvPr id="252" name="Google Shape;252;p24" descr="http://www.mhhe.com/socscience/sex/common/ibank/ibank/0011.jpg"/>
          <p:cNvPicPr preferRelativeResize="0"/>
          <p:nvPr/>
        </p:nvPicPr>
        <p:blipFill rotWithShape="1">
          <a:blip r:embed="rId3">
            <a:alphaModFix/>
          </a:blip>
          <a:srcRect t="11554" b="1252"/>
          <a:stretch/>
        </p:blipFill>
        <p:spPr>
          <a:xfrm>
            <a:off x="-1" y="606865"/>
            <a:ext cx="9144001" cy="5113640"/>
          </a:xfrm>
          <a:prstGeom prst="rect">
            <a:avLst/>
          </a:prstGeom>
          <a:noFill/>
          <a:ln>
            <a:noFill/>
          </a:ln>
        </p:spPr>
      </p:pic>
      <p:grpSp>
        <p:nvGrpSpPr>
          <p:cNvPr id="3" name="Group 2">
            <a:extLst>
              <a:ext uri="{FF2B5EF4-FFF2-40B4-BE49-F238E27FC236}">
                <a16:creationId xmlns:a16="http://schemas.microsoft.com/office/drawing/2014/main" id="{A09D3C4D-36D8-8F46-AE5F-59F0562E4C49}"/>
              </a:ext>
            </a:extLst>
          </p:cNvPr>
          <p:cNvGrpSpPr/>
          <p:nvPr/>
        </p:nvGrpSpPr>
        <p:grpSpPr>
          <a:xfrm>
            <a:off x="117986" y="813954"/>
            <a:ext cx="1744389" cy="1080027"/>
            <a:chOff x="0" y="528651"/>
            <a:chExt cx="1744389" cy="1080027"/>
          </a:xfrm>
        </p:grpSpPr>
        <p:sp>
          <p:nvSpPr>
            <p:cNvPr id="253" name="Google Shape;253;p24"/>
            <p:cNvSpPr/>
            <p:nvPr/>
          </p:nvSpPr>
          <p:spPr>
            <a:xfrm>
              <a:off x="0" y="528651"/>
              <a:ext cx="1744389" cy="315798"/>
            </a:xfrm>
            <a:prstGeom prst="rect">
              <a:avLst/>
            </a:prstGeom>
            <a:noFill/>
            <a:ln>
              <a:noFill/>
            </a:ln>
          </p:spPr>
          <p:txBody>
            <a:bodyPr spcFirstLastPara="1" wrap="square" lIns="76188" tIns="38083" rIns="76188" bIns="38083" anchor="t" anchorCtr="0">
              <a:spAutoFit/>
            </a:bodyPr>
            <a:lstStyle/>
            <a:p>
              <a:r>
                <a:rPr lang="en-US" sz="1500" b="1" dirty="0">
                  <a:solidFill>
                    <a:schemeClr val="dk1"/>
                  </a:solidFill>
                  <a:latin typeface="Calibri"/>
                  <a:ea typeface="Calibri"/>
                  <a:cs typeface="Calibri"/>
                  <a:sym typeface="Calibri"/>
                </a:rPr>
                <a:t>Thin epithelium </a:t>
              </a:r>
              <a:endParaRPr sz="1500" dirty="0">
                <a:solidFill>
                  <a:schemeClr val="dk1"/>
                </a:solidFill>
                <a:latin typeface="Calibri"/>
                <a:ea typeface="Calibri"/>
                <a:cs typeface="Calibri"/>
                <a:sym typeface="Calibri"/>
              </a:endParaRPr>
            </a:p>
          </p:txBody>
        </p:sp>
        <p:cxnSp>
          <p:nvCxnSpPr>
            <p:cNvPr id="254" name="Google Shape;254;p24"/>
            <p:cNvCxnSpPr>
              <a:stCxn id="253" idx="2"/>
            </p:cNvCxnSpPr>
            <p:nvPr/>
          </p:nvCxnSpPr>
          <p:spPr>
            <a:xfrm>
              <a:off x="872195" y="844449"/>
              <a:ext cx="537633" cy="764229"/>
            </a:xfrm>
            <a:prstGeom prst="straightConnector1">
              <a:avLst/>
            </a:prstGeom>
            <a:noFill/>
            <a:ln w="12700" cap="flat" cmpd="sng">
              <a:solidFill>
                <a:schemeClr val="dk1"/>
              </a:solidFill>
              <a:prstDash val="solid"/>
              <a:round/>
              <a:headEnd type="none" w="sm" len="sm"/>
              <a:tailEnd type="none" w="sm" len="sm"/>
            </a:ln>
          </p:spPr>
        </p:cxnSp>
      </p:grpSp>
      <p:grpSp>
        <p:nvGrpSpPr>
          <p:cNvPr id="4" name="Group 3">
            <a:extLst>
              <a:ext uri="{FF2B5EF4-FFF2-40B4-BE49-F238E27FC236}">
                <a16:creationId xmlns:a16="http://schemas.microsoft.com/office/drawing/2014/main" id="{4420586C-380C-1440-8B44-0166EE046CC0}"/>
              </a:ext>
            </a:extLst>
          </p:cNvPr>
          <p:cNvGrpSpPr/>
          <p:nvPr/>
        </p:nvGrpSpPr>
        <p:grpSpPr>
          <a:xfrm>
            <a:off x="-46456" y="1665694"/>
            <a:ext cx="2320282" cy="3273909"/>
            <a:chOff x="-46456" y="1586864"/>
            <a:chExt cx="2320282" cy="3273909"/>
          </a:xfrm>
        </p:grpSpPr>
        <p:sp>
          <p:nvSpPr>
            <p:cNvPr id="255" name="Google Shape;255;p24"/>
            <p:cNvSpPr/>
            <p:nvPr/>
          </p:nvSpPr>
          <p:spPr>
            <a:xfrm>
              <a:off x="-46456" y="1586864"/>
              <a:ext cx="1660264" cy="315798"/>
            </a:xfrm>
            <a:prstGeom prst="rect">
              <a:avLst/>
            </a:prstGeom>
            <a:noFill/>
            <a:ln>
              <a:noFill/>
            </a:ln>
          </p:spPr>
          <p:txBody>
            <a:bodyPr spcFirstLastPara="1" wrap="square" lIns="76188" tIns="38083" rIns="76188" bIns="38083" anchor="t" anchorCtr="0">
              <a:spAutoFit/>
            </a:bodyPr>
            <a:lstStyle/>
            <a:p>
              <a:r>
                <a:rPr lang="en-US" sz="1500" b="1" dirty="0">
                  <a:solidFill>
                    <a:schemeClr val="dk1"/>
                  </a:solidFill>
                  <a:latin typeface="Calibri"/>
                  <a:ea typeface="Calibri"/>
                  <a:cs typeface="Calibri"/>
                  <a:sym typeface="Calibri"/>
                </a:rPr>
                <a:t>Ovarian stroma</a:t>
              </a:r>
              <a:endParaRPr sz="1500" b="1" dirty="0">
                <a:solidFill>
                  <a:schemeClr val="dk1"/>
                </a:solidFill>
                <a:latin typeface="Calibri"/>
                <a:ea typeface="Calibri"/>
                <a:cs typeface="Calibri"/>
                <a:sym typeface="Calibri"/>
              </a:endParaRPr>
            </a:p>
          </p:txBody>
        </p:sp>
        <p:sp>
          <p:nvSpPr>
            <p:cNvPr id="256" name="Google Shape;256;p24"/>
            <p:cNvSpPr/>
            <p:nvPr/>
          </p:nvSpPr>
          <p:spPr>
            <a:xfrm flipH="1">
              <a:off x="1049691" y="1611599"/>
              <a:ext cx="1224135" cy="3249174"/>
            </a:xfrm>
            <a:prstGeom prst="righ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cxnSp>
          <p:nvCxnSpPr>
            <p:cNvPr id="257" name="Google Shape;257;p24"/>
            <p:cNvCxnSpPr>
              <a:cxnSpLocks/>
              <a:endCxn id="256" idx="1"/>
            </p:cNvCxnSpPr>
            <p:nvPr/>
          </p:nvCxnSpPr>
          <p:spPr>
            <a:xfrm>
              <a:off x="449693" y="1833942"/>
              <a:ext cx="599998" cy="1402244"/>
            </a:xfrm>
            <a:prstGeom prst="straightConnector1">
              <a:avLst/>
            </a:prstGeom>
            <a:noFill/>
            <a:ln w="12700" cap="flat" cmpd="sng">
              <a:solidFill>
                <a:schemeClr val="dk1"/>
              </a:solidFill>
              <a:prstDash val="solid"/>
              <a:round/>
              <a:headEnd type="none" w="sm" len="sm"/>
              <a:tailEnd type="none" w="sm" len="sm"/>
            </a:ln>
          </p:spPr>
        </p:cxnSp>
      </p:grpSp>
      <p:grpSp>
        <p:nvGrpSpPr>
          <p:cNvPr id="260" name="Google Shape;260;p24"/>
          <p:cNvGrpSpPr/>
          <p:nvPr/>
        </p:nvGrpSpPr>
        <p:grpSpPr>
          <a:xfrm>
            <a:off x="569640" y="1987634"/>
            <a:ext cx="6840760" cy="2093636"/>
            <a:chOff x="604704" y="2353072"/>
            <a:chExt cx="6840760" cy="2448272"/>
          </a:xfrm>
        </p:grpSpPr>
        <p:sp>
          <p:nvSpPr>
            <p:cNvPr id="261" name="Google Shape;261;p24"/>
            <p:cNvSpPr/>
            <p:nvPr/>
          </p:nvSpPr>
          <p:spPr>
            <a:xfrm rot="20464084">
              <a:off x="3275856" y="3257369"/>
              <a:ext cx="3023841" cy="523103"/>
            </a:xfrm>
            <a:prstGeom prst="rect">
              <a:avLst/>
            </a:prstGeom>
            <a:noFill/>
            <a:ln>
              <a:noFill/>
            </a:ln>
          </p:spPr>
          <p:txBody>
            <a:bodyPr spcFirstLastPara="1" wrap="square" lIns="76188" tIns="38083" rIns="76188" bIns="38083" anchor="t" anchorCtr="0">
              <a:spAutoFit/>
            </a:bodyPr>
            <a:lstStyle/>
            <a:p>
              <a:r>
                <a:rPr lang="en-US" sz="2333" b="1">
                  <a:solidFill>
                    <a:schemeClr val="dk1"/>
                  </a:solidFill>
                  <a:latin typeface="Calibri"/>
                  <a:ea typeface="Calibri"/>
                  <a:cs typeface="Calibri"/>
                  <a:sym typeface="Calibri"/>
                </a:rPr>
                <a:t>2 to 4 cm in length </a:t>
              </a:r>
              <a:endParaRPr sz="2333" b="1">
                <a:solidFill>
                  <a:schemeClr val="dk1"/>
                </a:solidFill>
                <a:latin typeface="Calibri"/>
                <a:ea typeface="Calibri"/>
                <a:cs typeface="Calibri"/>
                <a:sym typeface="Calibri"/>
              </a:endParaRPr>
            </a:p>
          </p:txBody>
        </p:sp>
        <p:cxnSp>
          <p:nvCxnSpPr>
            <p:cNvPr id="262" name="Google Shape;262;p24"/>
            <p:cNvCxnSpPr/>
            <p:nvPr/>
          </p:nvCxnSpPr>
          <p:spPr>
            <a:xfrm rot="10800000" flipH="1">
              <a:off x="604704" y="2353072"/>
              <a:ext cx="6840760" cy="2448272"/>
            </a:xfrm>
            <a:prstGeom prst="straightConnector1">
              <a:avLst/>
            </a:prstGeom>
            <a:noFill/>
            <a:ln w="28575" cap="flat" cmpd="sng">
              <a:solidFill>
                <a:schemeClr val="dk1"/>
              </a:solidFill>
              <a:prstDash val="solid"/>
              <a:round/>
              <a:headEnd type="stealth" w="med" len="med"/>
              <a:tailEnd type="stealth" w="med" len="med"/>
            </a:ln>
          </p:spPr>
        </p:cxnSp>
      </p:grpSp>
      <p:grpSp>
        <p:nvGrpSpPr>
          <p:cNvPr id="7" name="Group 6">
            <a:extLst>
              <a:ext uri="{FF2B5EF4-FFF2-40B4-BE49-F238E27FC236}">
                <a16:creationId xmlns:a16="http://schemas.microsoft.com/office/drawing/2014/main" id="{2AEC6F23-52DA-8145-A491-D9B1ADB5431A}"/>
              </a:ext>
            </a:extLst>
          </p:cNvPr>
          <p:cNvGrpSpPr/>
          <p:nvPr/>
        </p:nvGrpSpPr>
        <p:grpSpPr>
          <a:xfrm>
            <a:off x="956232" y="1589892"/>
            <a:ext cx="6454168" cy="3383405"/>
            <a:chOff x="1011990" y="1453411"/>
            <a:chExt cx="6454168" cy="3383405"/>
          </a:xfrm>
        </p:grpSpPr>
        <p:sp>
          <p:nvSpPr>
            <p:cNvPr id="23" name="Oval 22">
              <a:extLst>
                <a:ext uri="{FF2B5EF4-FFF2-40B4-BE49-F238E27FC236}">
                  <a16:creationId xmlns:a16="http://schemas.microsoft.com/office/drawing/2014/main" id="{0870E248-4ACF-784D-94BA-A2C4562F4561}"/>
                </a:ext>
              </a:extLst>
            </p:cNvPr>
            <p:cNvSpPr/>
            <p:nvPr/>
          </p:nvSpPr>
          <p:spPr>
            <a:xfrm rot="20895662">
              <a:off x="1011990" y="1453411"/>
              <a:ext cx="6454168" cy="3004421"/>
            </a:xfrm>
            <a:prstGeom prst="ellipse">
              <a:avLst/>
            </a:prstGeom>
            <a:solidFill>
              <a:schemeClr val="accent2">
                <a:lumMod val="40000"/>
                <a:lumOff val="60000"/>
                <a:alpha val="55000"/>
              </a:schemeClr>
            </a:solid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258;p24">
              <a:extLst>
                <a:ext uri="{FF2B5EF4-FFF2-40B4-BE49-F238E27FC236}">
                  <a16:creationId xmlns:a16="http://schemas.microsoft.com/office/drawing/2014/main" id="{F43EE7AE-9BD9-624D-B09D-904B57A4204E}"/>
                </a:ext>
              </a:extLst>
            </p:cNvPr>
            <p:cNvSpPr/>
            <p:nvPr/>
          </p:nvSpPr>
          <p:spPr>
            <a:xfrm rot="21403336">
              <a:off x="2020040" y="4329207"/>
              <a:ext cx="2100663" cy="507609"/>
            </a:xfrm>
            <a:prstGeom prst="rect">
              <a:avLst/>
            </a:prstGeom>
          </p:spPr>
          <p:txBody>
            <a:bodyPr>
              <a:prstTxWarp prst="textArchDown">
                <a:avLst>
                  <a:gd name="adj" fmla="val 21563111"/>
                </a:avLst>
              </a:prstTxWarp>
            </a:bodyPr>
            <a:lstStyle/>
            <a:p>
              <a:pPr lvl="0" algn="l"/>
              <a:r>
                <a:rPr sz="4400" b="1" dirty="0">
                  <a:solidFill>
                    <a:schemeClr val="dk1"/>
                  </a:solidFill>
                  <a:latin typeface="Calibri"/>
                </a:rPr>
                <a:t>Cortex </a:t>
              </a:r>
            </a:p>
          </p:txBody>
        </p:sp>
      </p:grpSp>
      <p:grpSp>
        <p:nvGrpSpPr>
          <p:cNvPr id="8" name="Group 7">
            <a:extLst>
              <a:ext uri="{FF2B5EF4-FFF2-40B4-BE49-F238E27FC236}">
                <a16:creationId xmlns:a16="http://schemas.microsoft.com/office/drawing/2014/main" id="{A2493701-2539-3347-A9E7-1ABE21557087}"/>
              </a:ext>
            </a:extLst>
          </p:cNvPr>
          <p:cNvGrpSpPr/>
          <p:nvPr/>
        </p:nvGrpSpPr>
        <p:grpSpPr>
          <a:xfrm>
            <a:off x="1549783" y="1922898"/>
            <a:ext cx="5173218" cy="2358269"/>
            <a:chOff x="1564297" y="1815040"/>
            <a:chExt cx="5173218" cy="2358269"/>
          </a:xfrm>
        </p:grpSpPr>
        <p:sp>
          <p:nvSpPr>
            <p:cNvPr id="28" name="Oval 27">
              <a:extLst>
                <a:ext uri="{FF2B5EF4-FFF2-40B4-BE49-F238E27FC236}">
                  <a16:creationId xmlns:a16="http://schemas.microsoft.com/office/drawing/2014/main" id="{28F26B2A-4A75-1A4A-B64E-23A905C09721}"/>
                </a:ext>
              </a:extLst>
            </p:cNvPr>
            <p:cNvSpPr/>
            <p:nvPr/>
          </p:nvSpPr>
          <p:spPr>
            <a:xfrm rot="20895662">
              <a:off x="1564297" y="1815040"/>
              <a:ext cx="5173218" cy="2358269"/>
            </a:xfrm>
            <a:prstGeom prst="ellipse">
              <a:avLst/>
            </a:prstGeom>
            <a:solidFill>
              <a:schemeClr val="accent2">
                <a:lumMod val="60000"/>
                <a:lumOff val="40000"/>
                <a:alpha val="40000"/>
              </a:schemeClr>
            </a:solidFill>
            <a:ln>
              <a:solidFill>
                <a:schemeClr val="accent1">
                  <a:shade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259;p24">
              <a:extLst>
                <a:ext uri="{FF2B5EF4-FFF2-40B4-BE49-F238E27FC236}">
                  <a16:creationId xmlns:a16="http://schemas.microsoft.com/office/drawing/2014/main" id="{B6A35C94-984A-3046-A235-D557B5EEBF9C}"/>
                </a:ext>
              </a:extLst>
            </p:cNvPr>
            <p:cNvSpPr/>
            <p:nvPr/>
          </p:nvSpPr>
          <p:spPr>
            <a:xfrm rot="20597527">
              <a:off x="3059258" y="2270327"/>
              <a:ext cx="2304983" cy="692463"/>
            </a:xfrm>
            <a:prstGeom prst="rect">
              <a:avLst/>
            </a:prstGeom>
            <a:noFill/>
            <a:ln>
              <a:noFill/>
            </a:ln>
          </p:spPr>
          <p:txBody>
            <a:bodyPr spcFirstLastPara="1" wrap="square" lIns="76188" tIns="38083" rIns="76188" bIns="38083" anchor="t" anchorCtr="0">
              <a:spAutoFit/>
            </a:bodyPr>
            <a:lstStyle/>
            <a:p>
              <a:r>
                <a:rPr lang="en-US" sz="4000" b="1" dirty="0">
                  <a:solidFill>
                    <a:schemeClr val="dk1"/>
                  </a:solidFill>
                  <a:latin typeface="Calibri"/>
                  <a:ea typeface="Calibri"/>
                  <a:cs typeface="Calibri"/>
                  <a:sym typeface="Calibri"/>
                </a:rPr>
                <a:t>Medulla</a:t>
              </a:r>
              <a:endParaRPr sz="4000" dirty="0">
                <a:solidFill>
                  <a:schemeClr val="dk1"/>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B0C24117-25F2-254F-B173-FC3B73B70E72}"/>
              </a:ext>
            </a:extLst>
          </p:cNvPr>
          <p:cNvSpPr/>
          <p:nvPr/>
        </p:nvSpPr>
        <p:spPr>
          <a:xfrm>
            <a:off x="-33293" y="331541"/>
            <a:ext cx="4572000" cy="307777"/>
          </a:xfrm>
          <a:prstGeom prst="rect">
            <a:avLst/>
          </a:prstGeom>
        </p:spPr>
        <p:txBody>
          <a:bodyPr>
            <a:spAutoFit/>
          </a:bodyPr>
          <a:lstStyle/>
          <a:p>
            <a:r>
              <a:rPr lang="en-US" b="1" dirty="0">
                <a:solidFill>
                  <a:schemeClr val="accent6">
                    <a:lumMod val="50000"/>
                  </a:schemeClr>
                </a:solidFill>
              </a:rPr>
              <a:t>Location: one on each side of the lower abdomen </a:t>
            </a:r>
          </a:p>
        </p:txBody>
      </p:sp>
      <p:sp>
        <p:nvSpPr>
          <p:cNvPr id="5" name="Rectangle 4">
            <a:extLst>
              <a:ext uri="{FF2B5EF4-FFF2-40B4-BE49-F238E27FC236}">
                <a16:creationId xmlns:a16="http://schemas.microsoft.com/office/drawing/2014/main" id="{DBAAED37-A403-1E43-854E-7607C27DFE67}"/>
              </a:ext>
            </a:extLst>
          </p:cNvPr>
          <p:cNvSpPr/>
          <p:nvPr/>
        </p:nvSpPr>
        <p:spPr>
          <a:xfrm>
            <a:off x="97715" y="4265"/>
            <a:ext cx="6462025" cy="400110"/>
          </a:xfrm>
          <a:prstGeom prst="rect">
            <a:avLst/>
          </a:prstGeom>
        </p:spPr>
        <p:txBody>
          <a:bodyPr wrap="none">
            <a:spAutoFit/>
          </a:bodyPr>
          <a:lstStyle/>
          <a:p>
            <a:r>
              <a:rPr lang="en-US" sz="2000" b="1" dirty="0"/>
              <a:t>Structure of an ovary </a:t>
            </a:r>
            <a:r>
              <a:rPr lang="en-US" sz="2000" b="1" i="1" dirty="0"/>
              <a:t>-primary female sex organs </a:t>
            </a:r>
          </a:p>
        </p:txBody>
      </p:sp>
      <p:sp>
        <p:nvSpPr>
          <p:cNvPr id="25" name="Rectangle 24">
            <a:extLst>
              <a:ext uri="{FF2B5EF4-FFF2-40B4-BE49-F238E27FC236}">
                <a16:creationId xmlns:a16="http://schemas.microsoft.com/office/drawing/2014/main" id="{993FAA95-AD7D-C342-8BE1-4FB273811CCB}"/>
              </a:ext>
            </a:extLst>
          </p:cNvPr>
          <p:cNvSpPr/>
          <p:nvPr/>
        </p:nvSpPr>
        <p:spPr>
          <a:xfrm>
            <a:off x="4658150" y="331541"/>
            <a:ext cx="4519143" cy="307777"/>
          </a:xfrm>
          <a:prstGeom prst="rect">
            <a:avLst/>
          </a:prstGeom>
        </p:spPr>
        <p:txBody>
          <a:bodyPr wrap="square">
            <a:spAutoFit/>
          </a:bodyPr>
          <a:lstStyle/>
          <a:p>
            <a:r>
              <a:rPr lang="en-US" b="1" dirty="0">
                <a:solidFill>
                  <a:srgbClr val="0070C0"/>
                </a:solidFill>
              </a:rPr>
              <a:t>Function: Production of ovum &amp; ovarian hormones</a:t>
            </a:r>
          </a:p>
        </p:txBody>
      </p:sp>
    </p:spTree>
    <p:extLst>
      <p:ext uri="{BB962C8B-B14F-4D97-AF65-F5344CB8AC3E}">
        <p14:creationId xmlns:p14="http://schemas.microsoft.com/office/powerpoint/2010/main" val="288435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5"/>
          <p:cNvSpPr txBox="1">
            <a:spLocks noGrp="1"/>
          </p:cNvSpPr>
          <p:nvPr>
            <p:ph type="title"/>
          </p:nvPr>
        </p:nvSpPr>
        <p:spPr>
          <a:xfrm>
            <a:off x="1143000" y="-140805"/>
            <a:ext cx="6858000" cy="952500"/>
          </a:xfrm>
          <a:prstGeom prst="rect">
            <a:avLst/>
          </a:prstGeom>
          <a:noFill/>
          <a:ln>
            <a:noFill/>
          </a:ln>
        </p:spPr>
        <p:txBody>
          <a:bodyPr spcFirstLastPara="1" wrap="square" lIns="76188" tIns="38083" rIns="76188" bIns="38083" anchor="ctr" anchorCtr="0">
            <a:normAutofit/>
          </a:bodyPr>
          <a:lstStyle/>
          <a:p>
            <a:pPr>
              <a:buSzPts val="4400"/>
            </a:pPr>
            <a:r>
              <a:rPr lang="en-US" sz="2000" b="1" dirty="0"/>
              <a:t>Ovaries</a:t>
            </a:r>
            <a:endParaRPr sz="2000" b="1" dirty="0"/>
          </a:p>
        </p:txBody>
      </p:sp>
      <p:sp>
        <p:nvSpPr>
          <p:cNvPr id="268" name="Google Shape;268;p25"/>
          <p:cNvSpPr txBox="1">
            <a:spLocks noGrp="1"/>
          </p:cNvSpPr>
          <p:nvPr>
            <p:ph type="body" idx="1"/>
          </p:nvPr>
        </p:nvSpPr>
        <p:spPr>
          <a:xfrm>
            <a:off x="250723" y="540147"/>
            <a:ext cx="8627806" cy="4440493"/>
          </a:xfrm>
          <a:prstGeom prst="rect">
            <a:avLst/>
          </a:prstGeom>
          <a:noFill/>
          <a:ln>
            <a:noFill/>
          </a:ln>
        </p:spPr>
        <p:txBody>
          <a:bodyPr spcFirstLastPara="1" wrap="square" lIns="76188" tIns="38083" rIns="76188" bIns="38083" anchor="t" anchorCtr="0">
            <a:normAutofit/>
          </a:bodyPr>
          <a:lstStyle/>
          <a:p>
            <a:pPr marL="285739" algn="just">
              <a:lnSpc>
                <a:spcPct val="80000"/>
              </a:lnSpc>
              <a:spcBef>
                <a:spcPts val="0"/>
              </a:spcBef>
              <a:buSzPct val="100000"/>
            </a:pPr>
            <a:r>
              <a:rPr lang="en-US" sz="1800" b="1" dirty="0"/>
              <a:t>Location: </a:t>
            </a:r>
            <a:r>
              <a:rPr lang="en-US" sz="1800" b="1" dirty="0">
                <a:solidFill>
                  <a:srgbClr val="FFFF00"/>
                </a:solidFill>
              </a:rPr>
              <a:t>one on each side of the lower abdomen </a:t>
            </a:r>
            <a:endParaRPr sz="1800" dirty="0"/>
          </a:p>
          <a:p>
            <a:pPr marL="285739" algn="just">
              <a:lnSpc>
                <a:spcPct val="80000"/>
              </a:lnSpc>
              <a:spcBef>
                <a:spcPts val="493"/>
              </a:spcBef>
              <a:buSzPct val="100000"/>
            </a:pPr>
            <a:r>
              <a:rPr lang="en-US" sz="1800" dirty="0"/>
              <a:t>Ovaries are the primary female sex organs </a:t>
            </a:r>
            <a:endParaRPr sz="1800" dirty="0"/>
          </a:p>
          <a:p>
            <a:pPr marL="285739" algn="just">
              <a:lnSpc>
                <a:spcPct val="80000"/>
              </a:lnSpc>
              <a:spcBef>
                <a:spcPts val="493"/>
              </a:spcBef>
              <a:buSzPct val="100000"/>
            </a:pPr>
            <a:r>
              <a:rPr lang="en-US" sz="1800" dirty="0"/>
              <a:t>These </a:t>
            </a:r>
            <a:r>
              <a:rPr lang="en-US" sz="1800" b="1" dirty="0">
                <a:solidFill>
                  <a:srgbClr val="FFFF00"/>
                </a:solidFill>
              </a:rPr>
              <a:t>produce the female gamete (ovum) and several steroid hormones (ovarian hormones).</a:t>
            </a:r>
            <a:endParaRPr sz="1800" dirty="0"/>
          </a:p>
          <a:p>
            <a:pPr marL="285739" algn="just">
              <a:lnSpc>
                <a:spcPct val="80000"/>
              </a:lnSpc>
              <a:spcBef>
                <a:spcPts val="493"/>
              </a:spcBef>
              <a:buSzPct val="100000"/>
            </a:pPr>
            <a:r>
              <a:rPr lang="en-US" sz="1800" dirty="0"/>
              <a:t>Each ovary is about </a:t>
            </a:r>
            <a:r>
              <a:rPr lang="en-US" sz="1800" b="1" dirty="0">
                <a:solidFill>
                  <a:srgbClr val="FFFF00"/>
                </a:solidFill>
              </a:rPr>
              <a:t>2 to 4 cm in length </a:t>
            </a:r>
            <a:endParaRPr sz="1800" dirty="0"/>
          </a:p>
          <a:p>
            <a:pPr marL="285739" algn="just">
              <a:lnSpc>
                <a:spcPct val="80000"/>
              </a:lnSpc>
              <a:spcBef>
                <a:spcPts val="493"/>
              </a:spcBef>
              <a:buSzPct val="100000"/>
            </a:pPr>
            <a:r>
              <a:rPr lang="en-US" sz="1800" dirty="0"/>
              <a:t>Each ovary is </a:t>
            </a:r>
            <a:r>
              <a:rPr lang="en-US" sz="1800" dirty="0">
                <a:solidFill>
                  <a:srgbClr val="FFFF00"/>
                </a:solidFill>
              </a:rPr>
              <a:t>connected to the pelvic wall and uterus by </a:t>
            </a:r>
            <a:r>
              <a:rPr lang="en-US" sz="1800" b="1" dirty="0">
                <a:solidFill>
                  <a:srgbClr val="FFFF00"/>
                </a:solidFill>
              </a:rPr>
              <a:t>ligaments</a:t>
            </a:r>
            <a:r>
              <a:rPr lang="en-US" sz="1800" dirty="0"/>
              <a:t>. </a:t>
            </a:r>
            <a:endParaRPr sz="1800" dirty="0"/>
          </a:p>
          <a:p>
            <a:pPr marL="285739" algn="just">
              <a:lnSpc>
                <a:spcPct val="80000"/>
              </a:lnSpc>
              <a:spcBef>
                <a:spcPts val="493"/>
              </a:spcBef>
              <a:buSzPct val="100000"/>
            </a:pPr>
            <a:r>
              <a:rPr lang="en-US" sz="1800" dirty="0"/>
              <a:t>Each ovary is </a:t>
            </a:r>
            <a:r>
              <a:rPr lang="en-US" sz="1800" b="1" dirty="0">
                <a:solidFill>
                  <a:srgbClr val="FFFF00"/>
                </a:solidFill>
              </a:rPr>
              <a:t>covered by a thin epithelium </a:t>
            </a:r>
            <a:r>
              <a:rPr lang="en-US" sz="1800" dirty="0"/>
              <a:t>which encloses the </a:t>
            </a:r>
            <a:r>
              <a:rPr lang="en-US" sz="1800" b="1" dirty="0">
                <a:solidFill>
                  <a:srgbClr val="FFFF00"/>
                </a:solidFill>
              </a:rPr>
              <a:t>ovarian stroma</a:t>
            </a:r>
            <a:r>
              <a:rPr lang="en-US" sz="1800" dirty="0"/>
              <a:t>. </a:t>
            </a:r>
            <a:endParaRPr sz="1800" dirty="0"/>
          </a:p>
          <a:p>
            <a:pPr marL="285739" algn="just">
              <a:lnSpc>
                <a:spcPct val="80000"/>
              </a:lnSpc>
              <a:spcBef>
                <a:spcPts val="493"/>
              </a:spcBef>
              <a:buSzPct val="100000"/>
            </a:pPr>
            <a:r>
              <a:rPr lang="en-US" sz="1800" dirty="0"/>
              <a:t>The stroma is divided into two zones; </a:t>
            </a:r>
            <a:endParaRPr sz="1800" dirty="0"/>
          </a:p>
          <a:p>
            <a:pPr marL="809593" lvl="1" indent="-476231" algn="just">
              <a:lnSpc>
                <a:spcPct val="80000"/>
              </a:lnSpc>
              <a:spcBef>
                <a:spcPts val="432"/>
              </a:spcBef>
              <a:buSzPct val="100000"/>
              <a:buFont typeface="Calibri"/>
              <a:buAutoNum type="romanUcPeriod"/>
            </a:pPr>
            <a:r>
              <a:rPr lang="en-US" sz="1800" dirty="0"/>
              <a:t>a peripheral </a:t>
            </a:r>
            <a:r>
              <a:rPr lang="en-US" sz="1800" b="1" dirty="0">
                <a:solidFill>
                  <a:srgbClr val="FFFF00"/>
                </a:solidFill>
              </a:rPr>
              <a:t>cortex</a:t>
            </a:r>
            <a:r>
              <a:rPr lang="en-US" sz="1800" b="1" dirty="0"/>
              <a:t> </a:t>
            </a:r>
            <a:r>
              <a:rPr lang="en-US" sz="1800" dirty="0"/>
              <a:t>and </a:t>
            </a:r>
            <a:endParaRPr sz="1800" dirty="0"/>
          </a:p>
          <a:p>
            <a:pPr marL="809593" lvl="1" indent="-476231" algn="just">
              <a:lnSpc>
                <a:spcPct val="80000"/>
              </a:lnSpc>
              <a:spcBef>
                <a:spcPts val="432"/>
              </a:spcBef>
              <a:buSzPct val="100000"/>
              <a:buFont typeface="Calibri"/>
              <a:buAutoNum type="romanUcPeriod"/>
            </a:pPr>
            <a:r>
              <a:rPr lang="en-US" sz="1800" dirty="0"/>
              <a:t>an inner </a:t>
            </a:r>
            <a:r>
              <a:rPr lang="en-US" sz="1800" b="1" dirty="0">
                <a:solidFill>
                  <a:srgbClr val="FFFF00"/>
                </a:solidFill>
              </a:rPr>
              <a:t>medulla</a:t>
            </a:r>
            <a:r>
              <a:rPr lang="en-US" sz="1800" dirty="0"/>
              <a:t>.</a:t>
            </a:r>
            <a:endParaRPr sz="1800" dirty="0"/>
          </a:p>
        </p:txBody>
      </p:sp>
    </p:spTree>
    <p:extLst>
      <p:ext uri="{BB962C8B-B14F-4D97-AF65-F5344CB8AC3E}">
        <p14:creationId xmlns:p14="http://schemas.microsoft.com/office/powerpoint/2010/main" val="3682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txBox="1">
            <a:spLocks noGrp="1"/>
          </p:cNvSpPr>
          <p:nvPr>
            <p:ph type="title"/>
          </p:nvPr>
        </p:nvSpPr>
        <p:spPr>
          <a:xfrm>
            <a:off x="762000" y="97193"/>
            <a:ext cx="7590420" cy="952500"/>
          </a:xfrm>
          <a:prstGeom prst="rect">
            <a:avLst/>
          </a:prstGeom>
          <a:noFill/>
          <a:ln>
            <a:noFill/>
          </a:ln>
        </p:spPr>
        <p:txBody>
          <a:bodyPr spcFirstLastPara="1" wrap="square" lIns="76188" tIns="38083" rIns="76188" bIns="38083" anchor="ctr" anchorCtr="0">
            <a:noAutofit/>
          </a:bodyPr>
          <a:lstStyle/>
          <a:p>
            <a:pPr>
              <a:buSzPts val="2000"/>
            </a:pPr>
            <a:r>
              <a:rPr lang="en-US" sz="1667" b="1"/>
              <a:t>Figure: Anatomy of external genitalia (Vulva) of human female Reproductive system </a:t>
            </a:r>
            <a:endParaRPr sz="1667" b="1"/>
          </a:p>
        </p:txBody>
      </p:sp>
      <p:pic>
        <p:nvPicPr>
          <p:cNvPr id="286" name="Google Shape;286;p28" descr="http://www.health.am/img-temp/cancer-vulva.jpg"/>
          <p:cNvPicPr preferRelativeResize="0"/>
          <p:nvPr/>
        </p:nvPicPr>
        <p:blipFill rotWithShape="1">
          <a:blip r:embed="rId3">
            <a:alphaModFix/>
          </a:blip>
          <a:srcRect t="5809" b="-1"/>
          <a:stretch/>
        </p:blipFill>
        <p:spPr>
          <a:xfrm>
            <a:off x="532473" y="1170646"/>
            <a:ext cx="8020450" cy="4387154"/>
          </a:xfrm>
          <a:prstGeom prst="rect">
            <a:avLst/>
          </a:prstGeom>
          <a:noFill/>
          <a:ln>
            <a:noFill/>
          </a:ln>
        </p:spPr>
      </p:pic>
      <p:grpSp>
        <p:nvGrpSpPr>
          <p:cNvPr id="294" name="Google Shape;294;p28"/>
          <p:cNvGrpSpPr/>
          <p:nvPr/>
        </p:nvGrpSpPr>
        <p:grpSpPr>
          <a:xfrm>
            <a:off x="4635701" y="3944287"/>
            <a:ext cx="195245" cy="720080"/>
            <a:chOff x="4644377" y="4733144"/>
            <a:chExt cx="234294" cy="864096"/>
          </a:xfrm>
          <a:solidFill>
            <a:schemeClr val="accent6">
              <a:lumMod val="50000"/>
              <a:alpha val="72000"/>
            </a:schemeClr>
          </a:solidFill>
        </p:grpSpPr>
        <p:sp>
          <p:nvSpPr>
            <p:cNvPr id="295" name="Google Shape;295;p28"/>
            <p:cNvSpPr/>
            <p:nvPr/>
          </p:nvSpPr>
          <p:spPr>
            <a:xfrm>
              <a:off x="4653152" y="4733144"/>
              <a:ext cx="216024" cy="864096"/>
            </a:xfrm>
            <a:prstGeom prst="roundRect">
              <a:avLst>
                <a:gd name="adj" fmla="val 33275"/>
              </a:avLst>
            </a:prstGeom>
            <a:grpFill/>
            <a:ln w="15875">
              <a:solidFill>
                <a:schemeClr val="accent6">
                  <a:lumMod val="75000"/>
                  <a:alpha val="13000"/>
                </a:schemeClr>
              </a:solidFill>
            </a:ln>
          </p:spPr>
          <p:txBody>
            <a:bodyPr spcFirstLastPara="1" wrap="square" lIns="76188" tIns="38083" rIns="76188" bIns="38083" anchor="ctr" anchorCtr="0">
              <a:noAutofit/>
            </a:bodyPr>
            <a:lstStyle/>
            <a:p>
              <a:pPr algn="ctr"/>
              <a:endParaRPr sz="1500">
                <a:solidFill>
                  <a:schemeClr val="tx1">
                    <a:lumMod val="85000"/>
                    <a:lumOff val="15000"/>
                  </a:schemeClr>
                </a:solidFill>
                <a:latin typeface="Calibri"/>
                <a:ea typeface="Calibri"/>
                <a:cs typeface="Calibri"/>
                <a:sym typeface="Calibri"/>
              </a:endParaRPr>
            </a:p>
          </p:txBody>
        </p:sp>
        <p:grpSp>
          <p:nvGrpSpPr>
            <p:cNvPr id="296" name="Google Shape;296;p28"/>
            <p:cNvGrpSpPr/>
            <p:nvPr/>
          </p:nvGrpSpPr>
          <p:grpSpPr>
            <a:xfrm>
              <a:off x="4661594" y="4733144"/>
              <a:ext cx="192680" cy="863898"/>
              <a:chOff x="4653308" y="4723014"/>
              <a:chExt cx="192680" cy="912900"/>
            </a:xfrm>
            <a:grpFill/>
          </p:grpSpPr>
          <p:grpSp>
            <p:nvGrpSpPr>
              <p:cNvPr id="297" name="Google Shape;297;p28"/>
              <p:cNvGrpSpPr/>
              <p:nvPr/>
            </p:nvGrpSpPr>
            <p:grpSpPr>
              <a:xfrm>
                <a:off x="4752878" y="4723014"/>
                <a:ext cx="93110" cy="912900"/>
                <a:chOff x="4752878" y="4723014"/>
                <a:chExt cx="93110" cy="912900"/>
              </a:xfrm>
              <a:grpFill/>
            </p:grpSpPr>
            <p:cxnSp>
              <p:nvCxnSpPr>
                <p:cNvPr id="298" name="Google Shape;298;p28"/>
                <p:cNvCxnSpPr>
                  <a:stCxn id="295" idx="0"/>
                  <a:endCxn id="295" idx="2"/>
                </p:cNvCxnSpPr>
                <p:nvPr/>
              </p:nvCxnSpPr>
              <p:spPr>
                <a:xfrm>
                  <a:off x="4752878" y="4723014"/>
                  <a:ext cx="0" cy="91290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299" name="Google Shape;299;p28"/>
                <p:cNvCxnSpPr/>
                <p:nvPr/>
              </p:nvCxnSpPr>
              <p:spPr>
                <a:xfrm>
                  <a:off x="4788024" y="4734288"/>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00" name="Google Shape;300;p28"/>
                <p:cNvCxnSpPr/>
                <p:nvPr/>
              </p:nvCxnSpPr>
              <p:spPr>
                <a:xfrm>
                  <a:off x="4817984" y="4735432"/>
                  <a:ext cx="0" cy="85953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01" name="Google Shape;301;p28"/>
                <p:cNvCxnSpPr/>
                <p:nvPr/>
              </p:nvCxnSpPr>
              <p:spPr>
                <a:xfrm>
                  <a:off x="4845988" y="4748976"/>
                  <a:ext cx="0" cy="82296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02" name="Google Shape;302;p28"/>
              <p:cNvGrpSpPr/>
              <p:nvPr/>
            </p:nvGrpSpPr>
            <p:grpSpPr>
              <a:xfrm flipH="1">
                <a:off x="4653308" y="4737544"/>
                <a:ext cx="84824" cy="865240"/>
                <a:chOff x="4761164" y="4733144"/>
                <a:chExt cx="84824" cy="865240"/>
              </a:xfrm>
              <a:grpFill/>
            </p:grpSpPr>
            <p:cxnSp>
              <p:nvCxnSpPr>
                <p:cNvPr id="303" name="Google Shape;303;p28"/>
                <p:cNvCxnSpPr/>
                <p:nvPr/>
              </p:nvCxnSpPr>
              <p:spPr>
                <a:xfrm>
                  <a:off x="4761164" y="4733144"/>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04" name="Google Shape;304;p28"/>
                <p:cNvCxnSpPr/>
                <p:nvPr/>
              </p:nvCxnSpPr>
              <p:spPr>
                <a:xfrm>
                  <a:off x="4788024" y="4734288"/>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05" name="Google Shape;305;p28"/>
                <p:cNvCxnSpPr/>
                <p:nvPr/>
              </p:nvCxnSpPr>
              <p:spPr>
                <a:xfrm>
                  <a:off x="4817984" y="4735432"/>
                  <a:ext cx="0" cy="85953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06" name="Google Shape;306;p28"/>
                <p:cNvCxnSpPr/>
                <p:nvPr/>
              </p:nvCxnSpPr>
              <p:spPr>
                <a:xfrm>
                  <a:off x="4845988" y="4748976"/>
                  <a:ext cx="0" cy="82296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307" name="Google Shape;307;p28"/>
            <p:cNvGrpSpPr/>
            <p:nvPr/>
          </p:nvGrpSpPr>
          <p:grpSpPr>
            <a:xfrm>
              <a:off x="4644377" y="4761662"/>
              <a:ext cx="234294" cy="827578"/>
              <a:chOff x="4635584" y="4712550"/>
              <a:chExt cx="234294" cy="827578"/>
            </a:xfrm>
            <a:grpFill/>
          </p:grpSpPr>
          <p:grpSp>
            <p:nvGrpSpPr>
              <p:cNvPr id="308" name="Google Shape;308;p28"/>
              <p:cNvGrpSpPr/>
              <p:nvPr/>
            </p:nvGrpSpPr>
            <p:grpSpPr>
              <a:xfrm>
                <a:off x="4644359" y="5116080"/>
                <a:ext cx="225519" cy="424048"/>
                <a:chOff x="4644359" y="5030762"/>
                <a:chExt cx="225519" cy="424048"/>
              </a:xfrm>
              <a:grpFill/>
            </p:grpSpPr>
            <p:grpSp>
              <p:nvGrpSpPr>
                <p:cNvPr id="309" name="Google Shape;309;p28"/>
                <p:cNvGrpSpPr/>
                <p:nvPr/>
              </p:nvGrpSpPr>
              <p:grpSpPr>
                <a:xfrm>
                  <a:off x="4644359" y="5030762"/>
                  <a:ext cx="225168" cy="270446"/>
                  <a:chOff x="4644359" y="5030762"/>
                  <a:chExt cx="225168" cy="270446"/>
                </a:xfrm>
                <a:grpFill/>
              </p:grpSpPr>
              <p:grpSp>
                <p:nvGrpSpPr>
                  <p:cNvPr id="310" name="Google Shape;310;p28"/>
                  <p:cNvGrpSpPr/>
                  <p:nvPr/>
                </p:nvGrpSpPr>
                <p:grpSpPr>
                  <a:xfrm>
                    <a:off x="4644359" y="5030762"/>
                    <a:ext cx="221535" cy="192576"/>
                    <a:chOff x="4644359" y="5030762"/>
                    <a:chExt cx="221535" cy="192576"/>
                  </a:xfrm>
                  <a:grpFill/>
                </p:grpSpPr>
                <p:grpSp>
                  <p:nvGrpSpPr>
                    <p:cNvPr id="311" name="Google Shape;311;p28"/>
                    <p:cNvGrpSpPr/>
                    <p:nvPr/>
                  </p:nvGrpSpPr>
                  <p:grpSpPr>
                    <a:xfrm>
                      <a:off x="4644359" y="5030762"/>
                      <a:ext cx="221535" cy="154473"/>
                      <a:chOff x="4647290" y="5030762"/>
                      <a:chExt cx="221535" cy="154473"/>
                    </a:xfrm>
                    <a:grpFill/>
                  </p:grpSpPr>
                  <p:cxnSp>
                    <p:nvCxnSpPr>
                      <p:cNvPr id="312" name="Google Shape;312;p28"/>
                      <p:cNvCxnSpPr>
                        <a:stCxn id="295" idx="1"/>
                        <a:endCxn id="295" idx="3"/>
                      </p:cNvCxnSpPr>
                      <p:nvPr/>
                    </p:nvCxnSpPr>
                    <p:spPr>
                      <a:xfrm>
                        <a:off x="4647290" y="5030762"/>
                        <a:ext cx="216000"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13" name="Google Shape;313;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14" name="Google Shape;314;p28"/>
                    <p:cNvGrpSpPr/>
                    <p:nvPr/>
                  </p:nvGrpSpPr>
                  <p:grpSpPr>
                    <a:xfrm>
                      <a:off x="4649519" y="5203295"/>
                      <a:ext cx="216375" cy="20043"/>
                      <a:chOff x="4652801" y="5165192"/>
                      <a:chExt cx="216375" cy="20043"/>
                    </a:xfrm>
                    <a:grpFill/>
                  </p:grpSpPr>
                  <p:cxnSp>
                    <p:nvCxnSpPr>
                      <p:cNvPr id="315" name="Google Shape;315;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16" name="Google Shape;316;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317" name="Google Shape;317;p28"/>
                  <p:cNvGrpSpPr/>
                  <p:nvPr/>
                </p:nvGrpSpPr>
                <p:grpSpPr>
                  <a:xfrm>
                    <a:off x="4652801" y="5243062"/>
                    <a:ext cx="216726" cy="58146"/>
                    <a:chOff x="4649519" y="5165192"/>
                    <a:chExt cx="216726" cy="58146"/>
                  </a:xfrm>
                  <a:grpFill/>
                </p:grpSpPr>
                <p:grpSp>
                  <p:nvGrpSpPr>
                    <p:cNvPr id="318" name="Google Shape;318;p28"/>
                    <p:cNvGrpSpPr/>
                    <p:nvPr/>
                  </p:nvGrpSpPr>
                  <p:grpSpPr>
                    <a:xfrm>
                      <a:off x="4649870" y="5165192"/>
                      <a:ext cx="216375" cy="20043"/>
                      <a:chOff x="4652801" y="5165192"/>
                      <a:chExt cx="216375" cy="20043"/>
                    </a:xfrm>
                    <a:grpFill/>
                  </p:grpSpPr>
                  <p:cxnSp>
                    <p:nvCxnSpPr>
                      <p:cNvPr id="319" name="Google Shape;319;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20" name="Google Shape;320;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21" name="Google Shape;321;p28"/>
                    <p:cNvGrpSpPr/>
                    <p:nvPr/>
                  </p:nvGrpSpPr>
                  <p:grpSpPr>
                    <a:xfrm>
                      <a:off x="4649519" y="5203295"/>
                      <a:ext cx="216375" cy="20043"/>
                      <a:chOff x="4652801" y="5165192"/>
                      <a:chExt cx="216375" cy="20043"/>
                    </a:xfrm>
                    <a:grpFill/>
                  </p:grpSpPr>
                  <p:cxnSp>
                    <p:nvCxnSpPr>
                      <p:cNvPr id="322" name="Google Shape;322;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23" name="Google Shape;323;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nvGrpSpPr>
                <p:cNvPr id="324" name="Google Shape;324;p28"/>
                <p:cNvGrpSpPr/>
                <p:nvPr/>
              </p:nvGrpSpPr>
              <p:grpSpPr>
                <a:xfrm>
                  <a:off x="4649870" y="5318794"/>
                  <a:ext cx="220008" cy="136016"/>
                  <a:chOff x="4649519" y="5165192"/>
                  <a:chExt cx="220008" cy="136016"/>
                </a:xfrm>
                <a:grpFill/>
              </p:grpSpPr>
              <p:grpSp>
                <p:nvGrpSpPr>
                  <p:cNvPr id="325" name="Google Shape;325;p28"/>
                  <p:cNvGrpSpPr/>
                  <p:nvPr/>
                </p:nvGrpSpPr>
                <p:grpSpPr>
                  <a:xfrm>
                    <a:off x="4649519" y="5165192"/>
                    <a:ext cx="216726" cy="58146"/>
                    <a:chOff x="4649519" y="5165192"/>
                    <a:chExt cx="216726" cy="58146"/>
                  </a:xfrm>
                  <a:grpFill/>
                </p:grpSpPr>
                <p:grpSp>
                  <p:nvGrpSpPr>
                    <p:cNvPr id="326" name="Google Shape;326;p28"/>
                    <p:cNvGrpSpPr/>
                    <p:nvPr/>
                  </p:nvGrpSpPr>
                  <p:grpSpPr>
                    <a:xfrm>
                      <a:off x="4649870" y="5165192"/>
                      <a:ext cx="216375" cy="20043"/>
                      <a:chOff x="4652801" y="5165192"/>
                      <a:chExt cx="216375" cy="20043"/>
                    </a:xfrm>
                    <a:grpFill/>
                  </p:grpSpPr>
                  <p:cxnSp>
                    <p:nvCxnSpPr>
                      <p:cNvPr id="327" name="Google Shape;327;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28" name="Google Shape;328;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29" name="Google Shape;329;p28"/>
                    <p:cNvGrpSpPr/>
                    <p:nvPr/>
                  </p:nvGrpSpPr>
                  <p:grpSpPr>
                    <a:xfrm>
                      <a:off x="4649519" y="5203295"/>
                      <a:ext cx="216375" cy="20043"/>
                      <a:chOff x="4652801" y="5165192"/>
                      <a:chExt cx="216375" cy="20043"/>
                    </a:xfrm>
                    <a:grpFill/>
                  </p:grpSpPr>
                  <p:cxnSp>
                    <p:nvCxnSpPr>
                      <p:cNvPr id="330" name="Google Shape;330;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31" name="Google Shape;331;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332" name="Google Shape;332;p28"/>
                  <p:cNvGrpSpPr/>
                  <p:nvPr/>
                </p:nvGrpSpPr>
                <p:grpSpPr>
                  <a:xfrm>
                    <a:off x="4652801" y="5243062"/>
                    <a:ext cx="216726" cy="58146"/>
                    <a:chOff x="4649519" y="5165192"/>
                    <a:chExt cx="216726" cy="58146"/>
                  </a:xfrm>
                  <a:grpFill/>
                </p:grpSpPr>
                <p:grpSp>
                  <p:nvGrpSpPr>
                    <p:cNvPr id="333" name="Google Shape;333;p28"/>
                    <p:cNvGrpSpPr/>
                    <p:nvPr/>
                  </p:nvGrpSpPr>
                  <p:grpSpPr>
                    <a:xfrm>
                      <a:off x="4649870" y="5165192"/>
                      <a:ext cx="216375" cy="20043"/>
                      <a:chOff x="4652801" y="5165192"/>
                      <a:chExt cx="216375" cy="20043"/>
                    </a:xfrm>
                    <a:grpFill/>
                  </p:grpSpPr>
                  <p:cxnSp>
                    <p:nvCxnSpPr>
                      <p:cNvPr id="334" name="Google Shape;334;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35" name="Google Shape;335;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36" name="Google Shape;336;p28"/>
                    <p:cNvGrpSpPr/>
                    <p:nvPr/>
                  </p:nvGrpSpPr>
                  <p:grpSpPr>
                    <a:xfrm>
                      <a:off x="4649519" y="5203295"/>
                      <a:ext cx="216375" cy="20043"/>
                      <a:chOff x="4652801" y="5165192"/>
                      <a:chExt cx="216375" cy="20043"/>
                    </a:xfrm>
                    <a:grpFill/>
                  </p:grpSpPr>
                  <p:cxnSp>
                    <p:nvCxnSpPr>
                      <p:cNvPr id="337" name="Google Shape;337;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38" name="Google Shape;338;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grpSp>
            <p:nvGrpSpPr>
              <p:cNvPr id="339" name="Google Shape;339;p28"/>
              <p:cNvGrpSpPr/>
              <p:nvPr/>
            </p:nvGrpSpPr>
            <p:grpSpPr>
              <a:xfrm>
                <a:off x="4635584" y="4712550"/>
                <a:ext cx="231714" cy="518236"/>
                <a:chOff x="4638164" y="4936574"/>
                <a:chExt cx="231714" cy="518236"/>
              </a:xfrm>
              <a:grpFill/>
            </p:grpSpPr>
            <p:grpSp>
              <p:nvGrpSpPr>
                <p:cNvPr id="340" name="Google Shape;340;p28"/>
                <p:cNvGrpSpPr/>
                <p:nvPr/>
              </p:nvGrpSpPr>
              <p:grpSpPr>
                <a:xfrm>
                  <a:off x="4638164" y="4936574"/>
                  <a:ext cx="231363" cy="364634"/>
                  <a:chOff x="4638164" y="4936574"/>
                  <a:chExt cx="231363" cy="364634"/>
                </a:xfrm>
                <a:grpFill/>
              </p:grpSpPr>
              <p:grpSp>
                <p:nvGrpSpPr>
                  <p:cNvPr id="341" name="Google Shape;341;p28"/>
                  <p:cNvGrpSpPr/>
                  <p:nvPr/>
                </p:nvGrpSpPr>
                <p:grpSpPr>
                  <a:xfrm>
                    <a:off x="4638164" y="4936574"/>
                    <a:ext cx="228081" cy="286764"/>
                    <a:chOff x="4638164" y="4936574"/>
                    <a:chExt cx="228081" cy="286764"/>
                  </a:xfrm>
                  <a:grpFill/>
                </p:grpSpPr>
                <p:grpSp>
                  <p:nvGrpSpPr>
                    <p:cNvPr id="342" name="Google Shape;342;p28"/>
                    <p:cNvGrpSpPr/>
                    <p:nvPr/>
                  </p:nvGrpSpPr>
                  <p:grpSpPr>
                    <a:xfrm>
                      <a:off x="4638164" y="4936574"/>
                      <a:ext cx="228081" cy="248661"/>
                      <a:chOff x="4641095" y="4936574"/>
                      <a:chExt cx="228081" cy="248661"/>
                    </a:xfrm>
                    <a:grpFill/>
                  </p:grpSpPr>
                  <p:cxnSp>
                    <p:nvCxnSpPr>
                      <p:cNvPr id="343" name="Google Shape;343;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4" name="Google Shape;344;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5" name="Google Shape;345;p28"/>
                      <p:cNvCxnSpPr/>
                      <p:nvPr/>
                    </p:nvCxnSpPr>
                    <p:spPr>
                      <a:xfrm>
                        <a:off x="4649519" y="514760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6" name="Google Shape;346;p28"/>
                      <p:cNvCxnSpPr/>
                      <p:nvPr/>
                    </p:nvCxnSpPr>
                    <p:spPr>
                      <a:xfrm>
                        <a:off x="4648817" y="513002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7" name="Google Shape;347;p28"/>
                      <p:cNvCxnSpPr/>
                      <p:nvPr/>
                    </p:nvCxnSpPr>
                    <p:spPr>
                      <a:xfrm>
                        <a:off x="4648115" y="511243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8" name="Google Shape;348;p28"/>
                      <p:cNvCxnSpPr/>
                      <p:nvPr/>
                    </p:nvCxnSpPr>
                    <p:spPr>
                      <a:xfrm>
                        <a:off x="4647413" y="5094848"/>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9" name="Google Shape;349;p28"/>
                      <p:cNvCxnSpPr/>
                      <p:nvPr/>
                    </p:nvCxnSpPr>
                    <p:spPr>
                      <a:xfrm>
                        <a:off x="4646711" y="507726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0" name="Google Shape;350;p28"/>
                      <p:cNvCxnSpPr/>
                      <p:nvPr/>
                    </p:nvCxnSpPr>
                    <p:spPr>
                      <a:xfrm>
                        <a:off x="4646009" y="505967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1" name="Google Shape;351;p28"/>
                      <p:cNvCxnSpPr/>
                      <p:nvPr/>
                    </p:nvCxnSpPr>
                    <p:spPr>
                      <a:xfrm>
                        <a:off x="4645307" y="504209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2" name="Google Shape;352;p28"/>
                      <p:cNvCxnSpPr/>
                      <p:nvPr/>
                    </p:nvCxnSpPr>
                    <p:spPr>
                      <a:xfrm>
                        <a:off x="4644605" y="502450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3" name="Google Shape;353;p28"/>
                      <p:cNvCxnSpPr/>
                      <p:nvPr/>
                    </p:nvCxnSpPr>
                    <p:spPr>
                      <a:xfrm>
                        <a:off x="4643903" y="5006918"/>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4" name="Google Shape;354;p28"/>
                      <p:cNvCxnSpPr/>
                      <p:nvPr/>
                    </p:nvCxnSpPr>
                    <p:spPr>
                      <a:xfrm>
                        <a:off x="4643201" y="498933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5" name="Google Shape;355;p28"/>
                      <p:cNvCxnSpPr/>
                      <p:nvPr/>
                    </p:nvCxnSpPr>
                    <p:spPr>
                      <a:xfrm>
                        <a:off x="4642499" y="497174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6" name="Google Shape;356;p28"/>
                      <p:cNvCxnSpPr/>
                      <p:nvPr/>
                    </p:nvCxnSpPr>
                    <p:spPr>
                      <a:xfrm>
                        <a:off x="4641797" y="495416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57" name="Google Shape;357;p28"/>
                      <p:cNvCxnSpPr/>
                      <p:nvPr/>
                    </p:nvCxnSpPr>
                    <p:spPr>
                      <a:xfrm>
                        <a:off x="4641095" y="493657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58" name="Google Shape;358;p28"/>
                    <p:cNvGrpSpPr/>
                    <p:nvPr/>
                  </p:nvGrpSpPr>
                  <p:grpSpPr>
                    <a:xfrm>
                      <a:off x="4649519" y="5203295"/>
                      <a:ext cx="216375" cy="20043"/>
                      <a:chOff x="4652801" y="5165192"/>
                      <a:chExt cx="216375" cy="20043"/>
                    </a:xfrm>
                    <a:grpFill/>
                  </p:grpSpPr>
                  <p:cxnSp>
                    <p:nvCxnSpPr>
                      <p:cNvPr id="359" name="Google Shape;359;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60" name="Google Shape;360;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361" name="Google Shape;361;p28"/>
                  <p:cNvGrpSpPr/>
                  <p:nvPr/>
                </p:nvGrpSpPr>
                <p:grpSpPr>
                  <a:xfrm>
                    <a:off x="4652801" y="5243062"/>
                    <a:ext cx="216726" cy="58146"/>
                    <a:chOff x="4649519" y="5165192"/>
                    <a:chExt cx="216726" cy="58146"/>
                  </a:xfrm>
                  <a:grpFill/>
                </p:grpSpPr>
                <p:grpSp>
                  <p:nvGrpSpPr>
                    <p:cNvPr id="362" name="Google Shape;362;p28"/>
                    <p:cNvGrpSpPr/>
                    <p:nvPr/>
                  </p:nvGrpSpPr>
                  <p:grpSpPr>
                    <a:xfrm>
                      <a:off x="4649870" y="5165192"/>
                      <a:ext cx="216375" cy="20043"/>
                      <a:chOff x="4652801" y="5165192"/>
                      <a:chExt cx="216375" cy="20043"/>
                    </a:xfrm>
                    <a:grpFill/>
                  </p:grpSpPr>
                  <p:cxnSp>
                    <p:nvCxnSpPr>
                      <p:cNvPr id="363" name="Google Shape;363;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64" name="Google Shape;364;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65" name="Google Shape;365;p28"/>
                    <p:cNvGrpSpPr/>
                    <p:nvPr/>
                  </p:nvGrpSpPr>
                  <p:grpSpPr>
                    <a:xfrm>
                      <a:off x="4649519" y="5203295"/>
                      <a:ext cx="216375" cy="20043"/>
                      <a:chOff x="4652801" y="5165192"/>
                      <a:chExt cx="216375" cy="20043"/>
                    </a:xfrm>
                    <a:grpFill/>
                  </p:grpSpPr>
                  <p:cxnSp>
                    <p:nvCxnSpPr>
                      <p:cNvPr id="366" name="Google Shape;366;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67" name="Google Shape;367;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nvGrpSpPr>
                <p:cNvPr id="368" name="Google Shape;368;p28"/>
                <p:cNvGrpSpPr/>
                <p:nvPr/>
              </p:nvGrpSpPr>
              <p:grpSpPr>
                <a:xfrm>
                  <a:off x="4649870" y="5318794"/>
                  <a:ext cx="220008" cy="136016"/>
                  <a:chOff x="4649519" y="5165192"/>
                  <a:chExt cx="220008" cy="136016"/>
                </a:xfrm>
                <a:grpFill/>
              </p:grpSpPr>
              <p:grpSp>
                <p:nvGrpSpPr>
                  <p:cNvPr id="369" name="Google Shape;369;p28"/>
                  <p:cNvGrpSpPr/>
                  <p:nvPr/>
                </p:nvGrpSpPr>
                <p:grpSpPr>
                  <a:xfrm>
                    <a:off x="4649519" y="5165192"/>
                    <a:ext cx="216726" cy="58146"/>
                    <a:chOff x="4649519" y="5165192"/>
                    <a:chExt cx="216726" cy="58146"/>
                  </a:xfrm>
                  <a:grpFill/>
                </p:grpSpPr>
                <p:grpSp>
                  <p:nvGrpSpPr>
                    <p:cNvPr id="370" name="Google Shape;370;p28"/>
                    <p:cNvGrpSpPr/>
                    <p:nvPr/>
                  </p:nvGrpSpPr>
                  <p:grpSpPr>
                    <a:xfrm>
                      <a:off x="4649870" y="5165192"/>
                      <a:ext cx="216375" cy="20043"/>
                      <a:chOff x="4652801" y="5165192"/>
                      <a:chExt cx="216375" cy="20043"/>
                    </a:xfrm>
                    <a:grpFill/>
                  </p:grpSpPr>
                  <p:cxnSp>
                    <p:nvCxnSpPr>
                      <p:cNvPr id="371" name="Google Shape;371;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72" name="Google Shape;372;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73" name="Google Shape;373;p28"/>
                    <p:cNvGrpSpPr/>
                    <p:nvPr/>
                  </p:nvGrpSpPr>
                  <p:grpSpPr>
                    <a:xfrm>
                      <a:off x="4649519" y="5203295"/>
                      <a:ext cx="216375" cy="20043"/>
                      <a:chOff x="4652801" y="5165192"/>
                      <a:chExt cx="216375" cy="20043"/>
                    </a:xfrm>
                    <a:grpFill/>
                  </p:grpSpPr>
                  <p:cxnSp>
                    <p:nvCxnSpPr>
                      <p:cNvPr id="374" name="Google Shape;374;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75" name="Google Shape;375;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376" name="Google Shape;376;p28"/>
                  <p:cNvGrpSpPr/>
                  <p:nvPr/>
                </p:nvGrpSpPr>
                <p:grpSpPr>
                  <a:xfrm>
                    <a:off x="4652801" y="5243062"/>
                    <a:ext cx="216726" cy="58146"/>
                    <a:chOff x="4649519" y="5165192"/>
                    <a:chExt cx="216726" cy="58146"/>
                  </a:xfrm>
                  <a:grpFill/>
                </p:grpSpPr>
                <p:grpSp>
                  <p:nvGrpSpPr>
                    <p:cNvPr id="377" name="Google Shape;377;p28"/>
                    <p:cNvGrpSpPr/>
                    <p:nvPr/>
                  </p:nvGrpSpPr>
                  <p:grpSpPr>
                    <a:xfrm>
                      <a:off x="4649870" y="5165192"/>
                      <a:ext cx="216375" cy="20043"/>
                      <a:chOff x="4652801" y="5165192"/>
                      <a:chExt cx="216375" cy="20043"/>
                    </a:xfrm>
                    <a:grpFill/>
                  </p:grpSpPr>
                  <p:cxnSp>
                    <p:nvCxnSpPr>
                      <p:cNvPr id="378" name="Google Shape;378;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79" name="Google Shape;379;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80" name="Google Shape;380;p28"/>
                    <p:cNvGrpSpPr/>
                    <p:nvPr/>
                  </p:nvGrpSpPr>
                  <p:grpSpPr>
                    <a:xfrm>
                      <a:off x="4649519" y="5203295"/>
                      <a:ext cx="216375" cy="20043"/>
                      <a:chOff x="4652801" y="5165192"/>
                      <a:chExt cx="216375" cy="20043"/>
                    </a:xfrm>
                    <a:grpFill/>
                  </p:grpSpPr>
                  <p:cxnSp>
                    <p:nvCxnSpPr>
                      <p:cNvPr id="381" name="Google Shape;381;p28"/>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82" name="Google Shape;382;p28"/>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grpSp>
      </p:grpSp>
      <p:sp>
        <p:nvSpPr>
          <p:cNvPr id="102" name="Google Shape;287;p28">
            <a:extLst>
              <a:ext uri="{FF2B5EF4-FFF2-40B4-BE49-F238E27FC236}">
                <a16:creationId xmlns:a16="http://schemas.microsoft.com/office/drawing/2014/main" id="{107E38B8-4A7C-A74C-B0F4-71F3D01F1042}"/>
              </a:ext>
            </a:extLst>
          </p:cNvPr>
          <p:cNvSpPr/>
          <p:nvPr/>
        </p:nvSpPr>
        <p:spPr>
          <a:xfrm>
            <a:off x="3234268" y="1812677"/>
            <a:ext cx="2726266" cy="446242"/>
          </a:xfrm>
          <a:prstGeom prst="rect">
            <a:avLst/>
          </a:prstGeom>
          <a:noFill/>
          <a:ln>
            <a:noFill/>
          </a:ln>
        </p:spPr>
        <p:txBody>
          <a:bodyPr spcFirstLastPara="1" wrap="square" lIns="76188" tIns="38083" rIns="76188" bIns="38083" anchor="t" anchorCtr="0">
            <a:spAutoFit/>
          </a:bodyPr>
          <a:lstStyle/>
          <a:p>
            <a:pPr algn="ctr"/>
            <a:r>
              <a:rPr lang="en-US" sz="1200" dirty="0">
                <a:solidFill>
                  <a:schemeClr val="tx1">
                    <a:lumMod val="85000"/>
                    <a:lumOff val="15000"/>
                  </a:schemeClr>
                </a:solidFill>
              </a:rPr>
              <a:t>(cushion of fatty tissue covered by skin and pubic hair)</a:t>
            </a:r>
            <a:endParaRPr sz="1200" dirty="0">
              <a:solidFill>
                <a:schemeClr val="tx1">
                  <a:lumMod val="85000"/>
                  <a:lumOff val="15000"/>
                </a:schemeClr>
              </a:solidFill>
            </a:endParaRPr>
          </a:p>
        </p:txBody>
      </p:sp>
      <p:grpSp>
        <p:nvGrpSpPr>
          <p:cNvPr id="4" name="Group 3">
            <a:extLst>
              <a:ext uri="{FF2B5EF4-FFF2-40B4-BE49-F238E27FC236}">
                <a16:creationId xmlns:a16="http://schemas.microsoft.com/office/drawing/2014/main" id="{27C3243B-F624-9440-B239-7653490E0A24}"/>
              </a:ext>
            </a:extLst>
          </p:cNvPr>
          <p:cNvGrpSpPr/>
          <p:nvPr/>
        </p:nvGrpSpPr>
        <p:grpSpPr>
          <a:xfrm>
            <a:off x="5304780" y="2472766"/>
            <a:ext cx="3398618" cy="418618"/>
            <a:chOff x="5304780" y="2472766"/>
            <a:chExt cx="3398618" cy="418618"/>
          </a:xfrm>
        </p:grpSpPr>
        <p:grpSp>
          <p:nvGrpSpPr>
            <p:cNvPr id="2" name="Group 1">
              <a:extLst>
                <a:ext uri="{FF2B5EF4-FFF2-40B4-BE49-F238E27FC236}">
                  <a16:creationId xmlns:a16="http://schemas.microsoft.com/office/drawing/2014/main" id="{CD80C91B-A6A2-AC46-9175-E1C28323119C}"/>
                </a:ext>
              </a:extLst>
            </p:cNvPr>
            <p:cNvGrpSpPr/>
            <p:nvPr/>
          </p:nvGrpSpPr>
          <p:grpSpPr>
            <a:xfrm>
              <a:off x="5304780" y="2472766"/>
              <a:ext cx="2308907" cy="290121"/>
              <a:chOff x="5304780" y="2472766"/>
              <a:chExt cx="2308907" cy="290121"/>
            </a:xfrm>
          </p:grpSpPr>
          <p:sp>
            <p:nvSpPr>
              <p:cNvPr id="287" name="Google Shape;287;p28"/>
              <p:cNvSpPr/>
              <p:nvPr/>
            </p:nvSpPr>
            <p:spPr>
              <a:xfrm>
                <a:off x="6158314" y="2472766"/>
                <a:ext cx="1455373" cy="261576"/>
              </a:xfrm>
              <a:prstGeom prst="rect">
                <a:avLst/>
              </a:prstGeom>
              <a:noFill/>
              <a:ln>
                <a:noFill/>
              </a:ln>
            </p:spPr>
            <p:txBody>
              <a:bodyPr spcFirstLastPara="1" wrap="square" lIns="76188" tIns="38083" rIns="76188" bIns="38083" anchor="t" anchorCtr="0">
                <a:spAutoFit/>
              </a:bodyPr>
              <a:lstStyle/>
              <a:p>
                <a:r>
                  <a:rPr lang="en-US" sz="1200" dirty="0">
                    <a:solidFill>
                      <a:schemeClr val="tx1">
                        <a:lumMod val="85000"/>
                        <a:lumOff val="15000"/>
                      </a:schemeClr>
                    </a:solidFill>
                  </a:rPr>
                  <a:t>Labia majora</a:t>
                </a:r>
                <a:endParaRPr sz="1200" dirty="0">
                  <a:solidFill>
                    <a:schemeClr val="tx1">
                      <a:lumMod val="85000"/>
                      <a:lumOff val="15000"/>
                    </a:schemeClr>
                  </a:solidFill>
                </a:endParaRPr>
              </a:p>
            </p:txBody>
          </p:sp>
          <p:cxnSp>
            <p:nvCxnSpPr>
              <p:cNvPr id="289" name="Google Shape;289;p28"/>
              <p:cNvCxnSpPr/>
              <p:nvPr/>
            </p:nvCxnSpPr>
            <p:spPr>
              <a:xfrm rot="10800000" flipH="1">
                <a:off x="5304780" y="2601255"/>
                <a:ext cx="900100" cy="161632"/>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04" name="Google Shape;287;p28">
              <a:extLst>
                <a:ext uri="{FF2B5EF4-FFF2-40B4-BE49-F238E27FC236}">
                  <a16:creationId xmlns:a16="http://schemas.microsoft.com/office/drawing/2014/main" id="{57F5BA92-2422-4D41-962B-EA88A44A6573}"/>
                </a:ext>
              </a:extLst>
            </p:cNvPr>
            <p:cNvSpPr/>
            <p:nvPr/>
          </p:nvSpPr>
          <p:spPr>
            <a:xfrm>
              <a:off x="5977132" y="2629808"/>
              <a:ext cx="2726266" cy="261576"/>
            </a:xfrm>
            <a:prstGeom prst="rect">
              <a:avLst/>
            </a:prstGeom>
            <a:noFill/>
            <a:ln>
              <a:noFill/>
            </a:ln>
          </p:spPr>
          <p:txBody>
            <a:bodyPr spcFirstLastPara="1" wrap="square" lIns="76188" tIns="38083" rIns="76188" bIns="38083" anchor="t" anchorCtr="0">
              <a:spAutoFit/>
            </a:bodyPr>
            <a:lstStyle/>
            <a:p>
              <a:pPr algn="ctr"/>
              <a:r>
                <a:rPr lang="en-US" sz="1200" dirty="0">
                  <a:solidFill>
                    <a:schemeClr val="tx1">
                      <a:lumMod val="85000"/>
                      <a:lumOff val="15000"/>
                    </a:schemeClr>
                  </a:solidFill>
                </a:rPr>
                <a:t>(Outer, larger fleshy folds of tissue)</a:t>
              </a:r>
              <a:endParaRPr sz="1200" dirty="0">
                <a:solidFill>
                  <a:schemeClr val="tx1">
                    <a:lumMod val="85000"/>
                    <a:lumOff val="15000"/>
                  </a:schemeClr>
                </a:solidFill>
              </a:endParaRPr>
            </a:p>
          </p:txBody>
        </p:sp>
      </p:grpSp>
      <p:grpSp>
        <p:nvGrpSpPr>
          <p:cNvPr id="7" name="Group 6">
            <a:extLst>
              <a:ext uri="{FF2B5EF4-FFF2-40B4-BE49-F238E27FC236}">
                <a16:creationId xmlns:a16="http://schemas.microsoft.com/office/drawing/2014/main" id="{88BC2A45-F40D-6540-83FC-1093915289C2}"/>
              </a:ext>
            </a:extLst>
          </p:cNvPr>
          <p:cNvGrpSpPr/>
          <p:nvPr/>
        </p:nvGrpSpPr>
        <p:grpSpPr>
          <a:xfrm>
            <a:off x="5270173" y="2986703"/>
            <a:ext cx="3423170" cy="398093"/>
            <a:chOff x="5270173" y="2986703"/>
            <a:chExt cx="3423170" cy="398093"/>
          </a:xfrm>
        </p:grpSpPr>
        <p:grpSp>
          <p:nvGrpSpPr>
            <p:cNvPr id="3" name="Group 2">
              <a:extLst>
                <a:ext uri="{FF2B5EF4-FFF2-40B4-BE49-F238E27FC236}">
                  <a16:creationId xmlns:a16="http://schemas.microsoft.com/office/drawing/2014/main" id="{372F7621-10F4-AA47-83C1-648AE7A274E9}"/>
                </a:ext>
              </a:extLst>
            </p:cNvPr>
            <p:cNvGrpSpPr/>
            <p:nvPr/>
          </p:nvGrpSpPr>
          <p:grpSpPr>
            <a:xfrm>
              <a:off x="5270173" y="2986703"/>
              <a:ext cx="2540467" cy="303544"/>
              <a:chOff x="5270173" y="2986703"/>
              <a:chExt cx="2540467" cy="303544"/>
            </a:xfrm>
          </p:grpSpPr>
          <p:sp>
            <p:nvSpPr>
              <p:cNvPr id="288" name="Google Shape;288;p28"/>
              <p:cNvSpPr/>
              <p:nvPr/>
            </p:nvSpPr>
            <p:spPr>
              <a:xfrm>
                <a:off x="6175247" y="2986703"/>
                <a:ext cx="1635393" cy="261576"/>
              </a:xfrm>
              <a:prstGeom prst="rect">
                <a:avLst/>
              </a:prstGeom>
              <a:noFill/>
              <a:ln>
                <a:noFill/>
              </a:ln>
            </p:spPr>
            <p:txBody>
              <a:bodyPr spcFirstLastPara="1" wrap="square" lIns="76188" tIns="38083" rIns="76188" bIns="38083" anchor="t" anchorCtr="0">
                <a:spAutoFit/>
              </a:bodyPr>
              <a:lstStyle/>
              <a:p>
                <a:r>
                  <a:rPr lang="en-US" sz="1200" dirty="0">
                    <a:solidFill>
                      <a:schemeClr val="tx1">
                        <a:lumMod val="85000"/>
                        <a:lumOff val="15000"/>
                      </a:schemeClr>
                    </a:solidFill>
                  </a:rPr>
                  <a:t>Labia minora</a:t>
                </a:r>
                <a:endParaRPr sz="1200" dirty="0">
                  <a:solidFill>
                    <a:schemeClr val="tx1">
                      <a:lumMod val="85000"/>
                      <a:lumOff val="15000"/>
                    </a:schemeClr>
                  </a:solidFill>
                </a:endParaRPr>
              </a:p>
            </p:txBody>
          </p:sp>
          <p:cxnSp>
            <p:nvCxnSpPr>
              <p:cNvPr id="290" name="Google Shape;290;p28"/>
              <p:cNvCxnSpPr/>
              <p:nvPr/>
            </p:nvCxnSpPr>
            <p:spPr>
              <a:xfrm rot="10800000" flipH="1">
                <a:off x="5270173" y="3136359"/>
                <a:ext cx="960107" cy="153888"/>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grpSp>
        <p:sp>
          <p:nvSpPr>
            <p:cNvPr id="106" name="Google Shape;287;p28">
              <a:extLst>
                <a:ext uri="{FF2B5EF4-FFF2-40B4-BE49-F238E27FC236}">
                  <a16:creationId xmlns:a16="http://schemas.microsoft.com/office/drawing/2014/main" id="{8E3B1AB7-F1D6-454C-896C-5D3B5F7F4831}"/>
                </a:ext>
              </a:extLst>
            </p:cNvPr>
            <p:cNvSpPr/>
            <p:nvPr/>
          </p:nvSpPr>
          <p:spPr>
            <a:xfrm>
              <a:off x="5967077" y="3123220"/>
              <a:ext cx="2726266" cy="261576"/>
            </a:xfrm>
            <a:prstGeom prst="rect">
              <a:avLst/>
            </a:prstGeom>
            <a:noFill/>
            <a:ln>
              <a:noFill/>
            </a:ln>
          </p:spPr>
          <p:txBody>
            <a:bodyPr spcFirstLastPara="1" wrap="square" lIns="76188" tIns="38083" rIns="76188" bIns="38083" anchor="t" anchorCtr="0">
              <a:spAutoFit/>
            </a:bodyPr>
            <a:lstStyle/>
            <a:p>
              <a:pPr algn="ctr"/>
              <a:r>
                <a:rPr lang="en-US" sz="1200" dirty="0">
                  <a:solidFill>
                    <a:schemeClr val="tx1">
                      <a:lumMod val="85000"/>
                      <a:lumOff val="15000"/>
                    </a:schemeClr>
                  </a:solidFill>
                </a:rPr>
                <a:t>(Inner, smaller fleshy folds of tissue)</a:t>
              </a:r>
              <a:endParaRPr sz="1200" dirty="0">
                <a:solidFill>
                  <a:schemeClr val="tx1">
                    <a:lumMod val="85000"/>
                    <a:lumOff val="15000"/>
                  </a:schemeClr>
                </a:solidFill>
              </a:endParaRPr>
            </a:p>
          </p:txBody>
        </p:sp>
      </p:grpSp>
      <p:grpSp>
        <p:nvGrpSpPr>
          <p:cNvPr id="6" name="Group 5">
            <a:extLst>
              <a:ext uri="{FF2B5EF4-FFF2-40B4-BE49-F238E27FC236}">
                <a16:creationId xmlns:a16="http://schemas.microsoft.com/office/drawing/2014/main" id="{F52C0FAC-04D4-9649-A9B6-11CC2AEDACA1}"/>
              </a:ext>
            </a:extLst>
          </p:cNvPr>
          <p:cNvGrpSpPr/>
          <p:nvPr/>
        </p:nvGrpSpPr>
        <p:grpSpPr>
          <a:xfrm>
            <a:off x="1411792" y="4417678"/>
            <a:ext cx="3280222" cy="766537"/>
            <a:chOff x="1411792" y="4417678"/>
            <a:chExt cx="3280222" cy="766537"/>
          </a:xfrm>
        </p:grpSpPr>
        <p:grpSp>
          <p:nvGrpSpPr>
            <p:cNvPr id="291" name="Google Shape;291;p28"/>
            <p:cNvGrpSpPr/>
            <p:nvPr/>
          </p:nvGrpSpPr>
          <p:grpSpPr>
            <a:xfrm>
              <a:off x="2651787" y="4417678"/>
              <a:ext cx="2040227" cy="427756"/>
              <a:chOff x="2267744" y="5301208"/>
              <a:chExt cx="2448272" cy="513307"/>
            </a:xfrm>
          </p:grpSpPr>
          <p:sp>
            <p:nvSpPr>
              <p:cNvPr id="292" name="Google Shape;292;p28"/>
              <p:cNvSpPr/>
              <p:nvPr/>
            </p:nvSpPr>
            <p:spPr>
              <a:xfrm>
                <a:off x="2267744" y="5445224"/>
                <a:ext cx="954107" cy="369291"/>
              </a:xfrm>
              <a:prstGeom prst="rect">
                <a:avLst/>
              </a:prstGeom>
              <a:noFill/>
              <a:ln>
                <a:noFill/>
              </a:ln>
            </p:spPr>
            <p:txBody>
              <a:bodyPr spcFirstLastPara="1" wrap="square" lIns="76188" tIns="38083" rIns="76188" bIns="38083" anchor="t" anchorCtr="0">
                <a:spAutoFit/>
              </a:bodyPr>
              <a:lstStyle/>
              <a:p>
                <a:r>
                  <a:rPr lang="en-US" sz="1500" b="1" dirty="0">
                    <a:solidFill>
                      <a:schemeClr val="tx1">
                        <a:lumMod val="85000"/>
                        <a:lumOff val="15000"/>
                      </a:schemeClr>
                    </a:solidFill>
                  </a:rPr>
                  <a:t>Hymen</a:t>
                </a:r>
                <a:endParaRPr sz="1500" b="1" dirty="0">
                  <a:solidFill>
                    <a:schemeClr val="tx1">
                      <a:lumMod val="85000"/>
                      <a:lumOff val="15000"/>
                    </a:schemeClr>
                  </a:solidFill>
                </a:endParaRPr>
              </a:p>
            </p:txBody>
          </p:sp>
          <p:cxnSp>
            <p:nvCxnSpPr>
              <p:cNvPr id="293" name="Google Shape;293;p28"/>
              <p:cNvCxnSpPr/>
              <p:nvPr/>
            </p:nvCxnSpPr>
            <p:spPr>
              <a:xfrm rot="10800000" flipH="1">
                <a:off x="3162320" y="5301208"/>
                <a:ext cx="1553696" cy="344800"/>
              </a:xfrm>
              <a:prstGeom prst="straightConnector1">
                <a:avLst/>
              </a:prstGeom>
              <a:noFill/>
              <a:ln w="9525" cap="flat" cmpd="sng">
                <a:solidFill>
                  <a:schemeClr val="dk1"/>
                </a:solidFill>
                <a:prstDash val="solid"/>
                <a:round/>
                <a:headEnd type="none" w="sm" len="sm"/>
                <a:tailEnd type="none" w="sm" len="sm"/>
              </a:ln>
            </p:spPr>
          </p:cxnSp>
        </p:grpSp>
        <p:sp>
          <p:nvSpPr>
            <p:cNvPr id="107" name="Google Shape;287;p28">
              <a:extLst>
                <a:ext uri="{FF2B5EF4-FFF2-40B4-BE49-F238E27FC236}">
                  <a16:creationId xmlns:a16="http://schemas.microsoft.com/office/drawing/2014/main" id="{A0ABC539-0C30-A04E-9CFE-B68F809A7590}"/>
                </a:ext>
              </a:extLst>
            </p:cNvPr>
            <p:cNvSpPr/>
            <p:nvPr/>
          </p:nvSpPr>
          <p:spPr>
            <a:xfrm>
              <a:off x="1411792" y="4737973"/>
              <a:ext cx="2726266" cy="446242"/>
            </a:xfrm>
            <a:prstGeom prst="rect">
              <a:avLst/>
            </a:prstGeom>
            <a:noFill/>
            <a:ln>
              <a:noFill/>
            </a:ln>
          </p:spPr>
          <p:txBody>
            <a:bodyPr spcFirstLastPara="1" wrap="square" lIns="76188" tIns="38083" rIns="76188" bIns="38083" anchor="t" anchorCtr="0">
              <a:spAutoFit/>
            </a:bodyPr>
            <a:lstStyle/>
            <a:p>
              <a:pPr algn="ctr"/>
              <a:r>
                <a:rPr lang="en-US" sz="1200" dirty="0">
                  <a:solidFill>
                    <a:schemeClr val="tx1">
                      <a:lumMod val="85000"/>
                      <a:lumOff val="15000"/>
                    </a:schemeClr>
                  </a:solidFill>
                </a:rPr>
                <a:t>(membrane that partially covers the opening of the vagina)</a:t>
              </a:r>
              <a:endParaRPr sz="1200" dirty="0">
                <a:solidFill>
                  <a:schemeClr val="tx1">
                    <a:lumMod val="85000"/>
                    <a:lumOff val="15000"/>
                  </a:schemeClr>
                </a:solidFill>
              </a:endParaRPr>
            </a:p>
          </p:txBody>
        </p:sp>
      </p:grpSp>
      <p:sp>
        <p:nvSpPr>
          <p:cNvPr id="112" name="Google Shape;287;p28">
            <a:extLst>
              <a:ext uri="{FF2B5EF4-FFF2-40B4-BE49-F238E27FC236}">
                <a16:creationId xmlns:a16="http://schemas.microsoft.com/office/drawing/2014/main" id="{AAED38C3-9E8E-CE4A-9FFB-7430855AB094}"/>
              </a:ext>
            </a:extLst>
          </p:cNvPr>
          <p:cNvSpPr/>
          <p:nvPr/>
        </p:nvSpPr>
        <p:spPr>
          <a:xfrm>
            <a:off x="2122053" y="2802254"/>
            <a:ext cx="2726266" cy="261576"/>
          </a:xfrm>
          <a:prstGeom prst="rect">
            <a:avLst/>
          </a:prstGeom>
          <a:noFill/>
          <a:ln>
            <a:noFill/>
          </a:ln>
        </p:spPr>
        <p:txBody>
          <a:bodyPr spcFirstLastPara="1" wrap="square" lIns="76188" tIns="38083" rIns="76188" bIns="38083" anchor="t" anchorCtr="0">
            <a:spAutoFit/>
          </a:bodyPr>
          <a:lstStyle/>
          <a:p>
            <a:pPr algn="ctr"/>
            <a:r>
              <a:rPr lang="en-US" sz="1200" dirty="0">
                <a:solidFill>
                  <a:schemeClr val="tx1">
                    <a:lumMod val="85000"/>
                    <a:lumOff val="15000"/>
                  </a:schemeClr>
                </a:solidFill>
              </a:rPr>
              <a:t>(tiny finger like structure )</a:t>
            </a:r>
            <a:endParaRPr sz="1200" dirty="0">
              <a:solidFill>
                <a:schemeClr val="tx1">
                  <a:lumMod val="85000"/>
                  <a:lumOff val="15000"/>
                </a:schemeClr>
              </a:solidFill>
            </a:endParaRPr>
          </a:p>
        </p:txBody>
      </p:sp>
    </p:spTree>
    <p:extLst>
      <p:ext uri="{BB962C8B-B14F-4D97-AF65-F5344CB8AC3E}">
        <p14:creationId xmlns:p14="http://schemas.microsoft.com/office/powerpoint/2010/main" val="302765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9"/>
          <p:cNvSpPr txBox="1">
            <a:spLocks noGrp="1"/>
          </p:cNvSpPr>
          <p:nvPr>
            <p:ph type="title"/>
          </p:nvPr>
        </p:nvSpPr>
        <p:spPr>
          <a:xfrm>
            <a:off x="551554" y="97193"/>
            <a:ext cx="8040893" cy="952500"/>
          </a:xfrm>
          <a:prstGeom prst="rect">
            <a:avLst/>
          </a:prstGeom>
          <a:noFill/>
          <a:ln>
            <a:noFill/>
          </a:ln>
        </p:spPr>
        <p:txBody>
          <a:bodyPr spcFirstLastPara="1" wrap="square" lIns="76188" tIns="38083" rIns="76188" bIns="38083" anchor="ctr" anchorCtr="0">
            <a:noAutofit/>
          </a:bodyPr>
          <a:lstStyle/>
          <a:p>
            <a:pPr>
              <a:buClr>
                <a:srgbClr val="FFFF00"/>
              </a:buClr>
              <a:buSzPts val="2650"/>
            </a:pPr>
            <a:r>
              <a:rPr lang="en-US" sz="2000" b="1" dirty="0">
                <a:solidFill>
                  <a:srgbClr val="FFFF00"/>
                </a:solidFill>
              </a:rPr>
              <a:t>External genitalia (Vulva) of human female Reproductive system </a:t>
            </a:r>
            <a:endParaRPr sz="2000" b="1" dirty="0">
              <a:solidFill>
                <a:srgbClr val="FFFF00"/>
              </a:solidFill>
            </a:endParaRPr>
          </a:p>
        </p:txBody>
      </p:sp>
      <p:sp>
        <p:nvSpPr>
          <p:cNvPr id="388" name="Google Shape;388;p29"/>
          <p:cNvSpPr txBox="1">
            <a:spLocks noGrp="1"/>
          </p:cNvSpPr>
          <p:nvPr>
            <p:ph type="body" idx="1"/>
          </p:nvPr>
        </p:nvSpPr>
        <p:spPr>
          <a:xfrm>
            <a:off x="876987" y="937287"/>
            <a:ext cx="7410400" cy="4440493"/>
          </a:xfrm>
          <a:prstGeom prst="rect">
            <a:avLst/>
          </a:prstGeom>
          <a:noFill/>
          <a:ln>
            <a:noFill/>
          </a:ln>
        </p:spPr>
        <p:txBody>
          <a:bodyPr spcFirstLastPara="1" wrap="square" lIns="76188" tIns="38083" rIns="76188" bIns="38083" anchor="t" anchorCtr="0">
            <a:noAutofit/>
          </a:bodyPr>
          <a:lstStyle/>
          <a:p>
            <a:pPr marL="285739" algn="just">
              <a:spcBef>
                <a:spcPts val="0"/>
              </a:spcBef>
              <a:buSzPct val="100000"/>
            </a:pPr>
            <a:r>
              <a:rPr lang="en-US" sz="1800" b="1" dirty="0"/>
              <a:t>Mons pubis</a:t>
            </a:r>
            <a:r>
              <a:rPr lang="en-US" sz="1800" dirty="0"/>
              <a:t>: </a:t>
            </a:r>
            <a:r>
              <a:rPr lang="en-US" sz="1800" dirty="0">
                <a:solidFill>
                  <a:srgbClr val="FFFF00"/>
                </a:solidFill>
              </a:rPr>
              <a:t>cushion of </a:t>
            </a:r>
            <a:r>
              <a:rPr lang="en-US" sz="1800" b="1" dirty="0">
                <a:solidFill>
                  <a:srgbClr val="FFFF00"/>
                </a:solidFill>
              </a:rPr>
              <a:t>fatty tissue </a:t>
            </a:r>
            <a:r>
              <a:rPr lang="en-US" sz="1800" dirty="0"/>
              <a:t>covered by </a:t>
            </a:r>
            <a:r>
              <a:rPr lang="en-US" sz="1800" b="1" dirty="0">
                <a:solidFill>
                  <a:srgbClr val="FFFF00"/>
                </a:solidFill>
              </a:rPr>
              <a:t>skin</a:t>
            </a:r>
            <a:r>
              <a:rPr lang="en-US" sz="1800" dirty="0"/>
              <a:t> and </a:t>
            </a:r>
            <a:r>
              <a:rPr lang="en-US" sz="1800" b="1" dirty="0">
                <a:solidFill>
                  <a:srgbClr val="FFFF00"/>
                </a:solidFill>
              </a:rPr>
              <a:t>pubic hair</a:t>
            </a:r>
            <a:r>
              <a:rPr lang="en-US" sz="1800" dirty="0"/>
              <a:t>. </a:t>
            </a:r>
            <a:endParaRPr sz="1800" dirty="0"/>
          </a:p>
          <a:p>
            <a:pPr marL="285739" algn="just">
              <a:spcBef>
                <a:spcPts val="467"/>
              </a:spcBef>
              <a:buSzPct val="100000"/>
            </a:pPr>
            <a:r>
              <a:rPr lang="en-US" sz="1800" b="1" dirty="0"/>
              <a:t>Labia majora</a:t>
            </a:r>
            <a:r>
              <a:rPr lang="en-US" sz="1800" dirty="0"/>
              <a:t>: paired </a:t>
            </a:r>
            <a:r>
              <a:rPr lang="en-US" sz="1800" b="1" dirty="0">
                <a:solidFill>
                  <a:srgbClr val="FFFF00"/>
                </a:solidFill>
              </a:rPr>
              <a:t>fleshy folds of tissue </a:t>
            </a:r>
            <a:r>
              <a:rPr lang="en-US" sz="1800" dirty="0"/>
              <a:t>extending down from the mons pubis that </a:t>
            </a:r>
            <a:r>
              <a:rPr lang="en-US" sz="1800" b="1" dirty="0">
                <a:solidFill>
                  <a:srgbClr val="FFFF00"/>
                </a:solidFill>
              </a:rPr>
              <a:t>surround the vaginal opening</a:t>
            </a:r>
            <a:r>
              <a:rPr lang="en-US" sz="1800" dirty="0"/>
              <a:t>. </a:t>
            </a:r>
            <a:endParaRPr sz="1800" dirty="0"/>
          </a:p>
          <a:p>
            <a:pPr marL="285739" algn="just">
              <a:spcBef>
                <a:spcPts val="467"/>
              </a:spcBef>
              <a:buSzPct val="100000"/>
            </a:pPr>
            <a:r>
              <a:rPr lang="en-US" sz="1800" b="1" dirty="0"/>
              <a:t>Labia minora</a:t>
            </a:r>
            <a:r>
              <a:rPr lang="en-US" sz="1800" dirty="0"/>
              <a:t>: paired </a:t>
            </a:r>
            <a:r>
              <a:rPr lang="en-US" sz="1800" b="1" dirty="0">
                <a:solidFill>
                  <a:srgbClr val="FFFF00"/>
                </a:solidFill>
              </a:rPr>
              <a:t>folds of tissue </a:t>
            </a:r>
            <a:r>
              <a:rPr lang="en-US" sz="1800" dirty="0"/>
              <a:t>under the labia majora. </a:t>
            </a:r>
            <a:endParaRPr sz="1800" dirty="0"/>
          </a:p>
          <a:p>
            <a:pPr marL="285739" algn="just">
              <a:spcBef>
                <a:spcPts val="467"/>
              </a:spcBef>
              <a:buSzPct val="100000"/>
            </a:pPr>
            <a:r>
              <a:rPr lang="en-US" sz="1800" b="1" dirty="0"/>
              <a:t>Hymen</a:t>
            </a:r>
            <a:r>
              <a:rPr lang="en-US" sz="1800" dirty="0"/>
              <a:t>: </a:t>
            </a:r>
            <a:r>
              <a:rPr lang="en-US" sz="1800" b="1" dirty="0">
                <a:solidFill>
                  <a:srgbClr val="FFFF00"/>
                </a:solidFill>
              </a:rPr>
              <a:t>membrane</a:t>
            </a:r>
            <a:r>
              <a:rPr lang="en-US" sz="1800" dirty="0"/>
              <a:t> that partially </a:t>
            </a:r>
            <a:r>
              <a:rPr lang="en-US" sz="1800" b="1" dirty="0">
                <a:solidFill>
                  <a:srgbClr val="FFFF00"/>
                </a:solidFill>
              </a:rPr>
              <a:t>covers the opening of the vagina</a:t>
            </a:r>
            <a:r>
              <a:rPr lang="en-US" sz="1800" dirty="0"/>
              <a:t>. </a:t>
            </a:r>
            <a:endParaRPr sz="1800" dirty="0"/>
          </a:p>
          <a:p>
            <a:pPr marL="285739" algn="just">
              <a:spcBef>
                <a:spcPts val="467"/>
              </a:spcBef>
              <a:buSzPct val="100000"/>
            </a:pPr>
            <a:r>
              <a:rPr lang="en-US" sz="1800" b="1" dirty="0"/>
              <a:t>Clitoris</a:t>
            </a:r>
            <a:r>
              <a:rPr lang="en-US" sz="1800" dirty="0"/>
              <a:t>: </a:t>
            </a:r>
            <a:r>
              <a:rPr lang="en-US" sz="1800" b="1" dirty="0">
                <a:solidFill>
                  <a:srgbClr val="FFFF00"/>
                </a:solidFill>
              </a:rPr>
              <a:t>a tiny finger-like structure </a:t>
            </a:r>
            <a:r>
              <a:rPr lang="en-US" sz="1800" dirty="0"/>
              <a:t>which lies at the upper junction of the two labia minora above the urethral opening. </a:t>
            </a:r>
            <a:endParaRPr sz="1800" dirty="0"/>
          </a:p>
        </p:txBody>
      </p:sp>
    </p:spTree>
    <p:extLst>
      <p:ext uri="{BB962C8B-B14F-4D97-AF65-F5344CB8AC3E}">
        <p14:creationId xmlns:p14="http://schemas.microsoft.com/office/powerpoint/2010/main" val="2612027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0"/>
          <p:cNvSpPr txBox="1">
            <a:spLocks noGrp="1"/>
          </p:cNvSpPr>
          <p:nvPr>
            <p:ph type="title"/>
          </p:nvPr>
        </p:nvSpPr>
        <p:spPr>
          <a:xfrm>
            <a:off x="48987" y="97193"/>
            <a:ext cx="8052387" cy="952500"/>
          </a:xfrm>
          <a:prstGeom prst="rect">
            <a:avLst/>
          </a:prstGeom>
          <a:noFill/>
          <a:ln>
            <a:noFill/>
          </a:ln>
        </p:spPr>
        <p:txBody>
          <a:bodyPr spcFirstLastPara="1" wrap="square" lIns="76188" tIns="38083" rIns="76188" bIns="38083" anchor="ctr" anchorCtr="0">
            <a:noAutofit/>
          </a:bodyPr>
          <a:lstStyle/>
          <a:p>
            <a:pPr algn="l">
              <a:buSzPts val="3200"/>
            </a:pPr>
            <a:r>
              <a:rPr lang="en-US" sz="2000" b="1" dirty="0"/>
              <a:t>The hymen is often </a:t>
            </a:r>
            <a:r>
              <a:rPr lang="en-US" sz="2000" b="1" dirty="0">
                <a:solidFill>
                  <a:srgbClr val="FFFF00"/>
                </a:solidFill>
              </a:rPr>
              <a:t>torn/ broken </a:t>
            </a:r>
            <a:r>
              <a:rPr lang="en-US" sz="2000" b="1" dirty="0"/>
              <a:t>due to;</a:t>
            </a:r>
            <a:endParaRPr sz="2000" b="1" dirty="0"/>
          </a:p>
        </p:txBody>
      </p:sp>
      <p:sp>
        <p:nvSpPr>
          <p:cNvPr id="394" name="Google Shape;394;p30"/>
          <p:cNvSpPr txBox="1">
            <a:spLocks noGrp="1"/>
          </p:cNvSpPr>
          <p:nvPr>
            <p:ph type="body" idx="1"/>
          </p:nvPr>
        </p:nvSpPr>
        <p:spPr>
          <a:xfrm>
            <a:off x="244929" y="926671"/>
            <a:ext cx="7856445" cy="2312926"/>
          </a:xfrm>
          <a:prstGeom prst="rect">
            <a:avLst/>
          </a:prstGeom>
          <a:noFill/>
          <a:ln>
            <a:noFill/>
          </a:ln>
        </p:spPr>
        <p:txBody>
          <a:bodyPr spcFirstLastPara="1" wrap="square" lIns="76188" tIns="38083" rIns="76188" bIns="38083" anchor="t" anchorCtr="0">
            <a:noAutofit/>
          </a:bodyPr>
          <a:lstStyle/>
          <a:p>
            <a:pPr marL="428608" indent="-428608" algn="just">
              <a:spcBef>
                <a:spcPts val="0"/>
              </a:spcBef>
              <a:buClr>
                <a:srgbClr val="FFFF00"/>
              </a:buClr>
              <a:buSzPct val="100000"/>
              <a:buFont typeface="Calibri"/>
              <a:buAutoNum type="arabicPeriod"/>
            </a:pPr>
            <a:r>
              <a:rPr lang="en-US" sz="1800" b="1" dirty="0">
                <a:solidFill>
                  <a:srgbClr val="FFFF00"/>
                </a:solidFill>
              </a:rPr>
              <a:t>first coitus (intercourse)*</a:t>
            </a:r>
            <a:endParaRPr sz="1800" dirty="0"/>
          </a:p>
          <a:p>
            <a:pPr marL="428608" indent="-428608" algn="just">
              <a:spcBef>
                <a:spcPts val="533"/>
              </a:spcBef>
              <a:buSzPct val="100000"/>
              <a:buFont typeface="Calibri"/>
              <a:buAutoNum type="arabicPeriod"/>
            </a:pPr>
            <a:r>
              <a:rPr lang="en-US" sz="1800" dirty="0"/>
              <a:t>By </a:t>
            </a:r>
            <a:r>
              <a:rPr lang="en-US" sz="1800" b="1" dirty="0">
                <a:solidFill>
                  <a:srgbClr val="FFFF00"/>
                </a:solidFill>
              </a:rPr>
              <a:t>different activities </a:t>
            </a:r>
            <a:r>
              <a:rPr lang="en-US" sz="1800" dirty="0"/>
              <a:t>like  </a:t>
            </a:r>
            <a:endParaRPr sz="1800" dirty="0"/>
          </a:p>
          <a:p>
            <a:pPr marL="666735" lvl="1" indent="-285750" algn="just">
              <a:spcBef>
                <a:spcPts val="533"/>
              </a:spcBef>
              <a:buClr>
                <a:schemeClr val="bg1">
                  <a:lumMod val="95000"/>
                </a:schemeClr>
              </a:buClr>
              <a:buSzPct val="100000"/>
              <a:buFont typeface="Wingdings" pitchFamily="2" charset="2"/>
              <a:buChar char="ü"/>
            </a:pPr>
            <a:r>
              <a:rPr lang="en-US" sz="1800" b="1" dirty="0">
                <a:solidFill>
                  <a:srgbClr val="FFFF00"/>
                </a:solidFill>
              </a:rPr>
              <a:t>sudden fall </a:t>
            </a:r>
          </a:p>
          <a:p>
            <a:pPr marL="666735" lvl="1" indent="-285750" algn="just">
              <a:spcBef>
                <a:spcPts val="533"/>
              </a:spcBef>
              <a:buClr>
                <a:schemeClr val="bg1">
                  <a:lumMod val="95000"/>
                </a:schemeClr>
              </a:buClr>
              <a:buSzPct val="100000"/>
              <a:buFont typeface="Wingdings" pitchFamily="2" charset="2"/>
              <a:buChar char="ü"/>
            </a:pPr>
            <a:r>
              <a:rPr lang="en-US" sz="1800" b="1" dirty="0">
                <a:solidFill>
                  <a:srgbClr val="FFFF00"/>
                </a:solidFill>
              </a:rPr>
              <a:t>Jolt, </a:t>
            </a:r>
            <a:endParaRPr sz="1800" dirty="0"/>
          </a:p>
          <a:p>
            <a:pPr marL="666735" lvl="1" indent="-285750" algn="just">
              <a:spcBef>
                <a:spcPts val="533"/>
              </a:spcBef>
              <a:buClr>
                <a:schemeClr val="bg1">
                  <a:lumMod val="95000"/>
                </a:schemeClr>
              </a:buClr>
              <a:buSzPct val="100000"/>
              <a:buFont typeface="Wingdings" pitchFamily="2" charset="2"/>
              <a:buChar char="ü"/>
            </a:pPr>
            <a:r>
              <a:rPr lang="en-US" sz="1800" b="1" dirty="0">
                <a:solidFill>
                  <a:srgbClr val="FFFF00"/>
                </a:solidFill>
              </a:rPr>
              <a:t>insertion of a vaginal tampon, </a:t>
            </a:r>
            <a:endParaRPr sz="1800" dirty="0"/>
          </a:p>
          <a:p>
            <a:pPr marL="666735" lvl="1" indent="-285750" algn="just">
              <a:spcBef>
                <a:spcPts val="533"/>
              </a:spcBef>
              <a:buClr>
                <a:schemeClr val="bg1">
                  <a:lumMod val="95000"/>
                </a:schemeClr>
              </a:buClr>
              <a:buSzPct val="100000"/>
              <a:buFont typeface="Wingdings" pitchFamily="2" charset="2"/>
              <a:buChar char="ü"/>
            </a:pPr>
            <a:r>
              <a:rPr lang="en-US" sz="1800" dirty="0"/>
              <a:t>active participation in some sports like </a:t>
            </a:r>
            <a:r>
              <a:rPr lang="en-US" sz="1800" b="1" dirty="0">
                <a:solidFill>
                  <a:srgbClr val="FFFF00"/>
                </a:solidFill>
              </a:rPr>
              <a:t>horseback riding, cycling, </a:t>
            </a:r>
            <a:r>
              <a:rPr lang="en-US" sz="1800" dirty="0"/>
              <a:t>etc. </a:t>
            </a:r>
            <a:endParaRPr sz="1800" dirty="0"/>
          </a:p>
        </p:txBody>
      </p:sp>
      <p:sp>
        <p:nvSpPr>
          <p:cNvPr id="395" name="Google Shape;395;p30"/>
          <p:cNvSpPr/>
          <p:nvPr/>
        </p:nvSpPr>
        <p:spPr>
          <a:xfrm>
            <a:off x="244929" y="3713126"/>
            <a:ext cx="6840760" cy="384686"/>
          </a:xfrm>
          <a:prstGeom prst="rect">
            <a:avLst/>
          </a:prstGeom>
          <a:noFill/>
          <a:ln>
            <a:noFill/>
          </a:ln>
        </p:spPr>
        <p:txBody>
          <a:bodyPr spcFirstLastPara="1" wrap="square" lIns="76188" tIns="38083" rIns="76188" bIns="38083" anchor="t" anchorCtr="0">
            <a:spAutoFit/>
          </a:bodyPr>
          <a:lstStyle/>
          <a:p>
            <a:r>
              <a:rPr lang="en-US" sz="2000" b="1" i="1" dirty="0">
                <a:solidFill>
                  <a:srgbClr val="FFFF00"/>
                </a:solidFill>
                <a:latin typeface="Calibri"/>
                <a:ea typeface="Calibri"/>
                <a:cs typeface="Calibri"/>
                <a:sym typeface="Calibri"/>
              </a:rPr>
              <a:t>*Hymen may persists even after first coitus in some women</a:t>
            </a:r>
            <a:endParaRPr sz="2000" b="1" i="1" dirty="0">
              <a:solidFill>
                <a:srgbClr val="FFFF00"/>
              </a:solidFill>
              <a:latin typeface="Calibri"/>
              <a:ea typeface="Calibri"/>
              <a:cs typeface="Calibri"/>
              <a:sym typeface="Calibri"/>
            </a:endParaRPr>
          </a:p>
        </p:txBody>
      </p:sp>
      <p:pic>
        <p:nvPicPr>
          <p:cNvPr id="396" name="Google Shape;396;p30"/>
          <p:cNvPicPr preferRelativeResize="0"/>
          <p:nvPr/>
        </p:nvPicPr>
        <p:blipFill rotWithShape="1">
          <a:blip r:embed="rId3">
            <a:alphaModFix/>
          </a:blip>
          <a:srcRect l="8493" t="41141" r="52490" b="27852"/>
          <a:stretch/>
        </p:blipFill>
        <p:spPr>
          <a:xfrm>
            <a:off x="1254867" y="4158259"/>
            <a:ext cx="2820313" cy="1260140"/>
          </a:xfrm>
          <a:prstGeom prst="roundRect">
            <a:avLst>
              <a:gd name="adj" fmla="val 16667"/>
            </a:avLst>
          </a:prstGeom>
          <a:noFill/>
          <a:ln>
            <a:noFill/>
          </a:ln>
        </p:spPr>
      </p:pic>
      <p:pic>
        <p:nvPicPr>
          <p:cNvPr id="2" name="Picture 1">
            <a:extLst>
              <a:ext uri="{FF2B5EF4-FFF2-40B4-BE49-F238E27FC236}">
                <a16:creationId xmlns:a16="http://schemas.microsoft.com/office/drawing/2014/main" id="{BA55748B-DBBA-FC42-84A7-27974486DEE1}"/>
              </a:ext>
            </a:extLst>
          </p:cNvPr>
          <p:cNvPicPr>
            <a:picLocks noChangeAspect="1"/>
          </p:cNvPicPr>
          <p:nvPr/>
        </p:nvPicPr>
        <p:blipFill>
          <a:blip r:embed="rId4"/>
          <a:stretch>
            <a:fillRect/>
          </a:stretch>
        </p:blipFill>
        <p:spPr>
          <a:xfrm>
            <a:off x="4876931" y="97193"/>
            <a:ext cx="4218082" cy="2312926"/>
          </a:xfrm>
          <a:prstGeom prst="rect">
            <a:avLst/>
          </a:prstGeom>
        </p:spPr>
      </p:pic>
      <p:grpSp>
        <p:nvGrpSpPr>
          <p:cNvPr id="19" name="Google Shape;294;p28">
            <a:extLst>
              <a:ext uri="{FF2B5EF4-FFF2-40B4-BE49-F238E27FC236}">
                <a16:creationId xmlns:a16="http://schemas.microsoft.com/office/drawing/2014/main" id="{0610EE5C-C736-6240-A9F8-E95959E8204C}"/>
              </a:ext>
            </a:extLst>
          </p:cNvPr>
          <p:cNvGrpSpPr/>
          <p:nvPr/>
        </p:nvGrpSpPr>
        <p:grpSpPr>
          <a:xfrm>
            <a:off x="6980624" y="1536100"/>
            <a:ext cx="231545" cy="436207"/>
            <a:chOff x="4644377" y="4733144"/>
            <a:chExt cx="234294" cy="864096"/>
          </a:xfrm>
          <a:solidFill>
            <a:schemeClr val="accent6">
              <a:lumMod val="50000"/>
              <a:alpha val="72000"/>
            </a:schemeClr>
          </a:solidFill>
        </p:grpSpPr>
        <p:sp>
          <p:nvSpPr>
            <p:cNvPr id="20" name="Google Shape;295;p28">
              <a:extLst>
                <a:ext uri="{FF2B5EF4-FFF2-40B4-BE49-F238E27FC236}">
                  <a16:creationId xmlns:a16="http://schemas.microsoft.com/office/drawing/2014/main" id="{68882DCD-E707-F547-BDE5-EC3CFCE3C053}"/>
                </a:ext>
              </a:extLst>
            </p:cNvPr>
            <p:cNvSpPr/>
            <p:nvPr/>
          </p:nvSpPr>
          <p:spPr>
            <a:xfrm>
              <a:off x="4653152" y="4733144"/>
              <a:ext cx="216024" cy="864096"/>
            </a:xfrm>
            <a:prstGeom prst="roundRect">
              <a:avLst>
                <a:gd name="adj" fmla="val 33275"/>
              </a:avLst>
            </a:prstGeom>
            <a:grpFill/>
            <a:ln w="15875">
              <a:solidFill>
                <a:schemeClr val="accent6">
                  <a:lumMod val="75000"/>
                  <a:alpha val="13000"/>
                </a:schemeClr>
              </a:solidFill>
            </a:ln>
          </p:spPr>
          <p:txBody>
            <a:bodyPr spcFirstLastPara="1" wrap="square" lIns="76188" tIns="38083" rIns="76188" bIns="38083" anchor="ctr" anchorCtr="0">
              <a:noAutofit/>
            </a:bodyPr>
            <a:lstStyle/>
            <a:p>
              <a:pPr algn="ctr"/>
              <a:endParaRPr sz="1500">
                <a:solidFill>
                  <a:schemeClr val="tx1">
                    <a:lumMod val="85000"/>
                    <a:lumOff val="15000"/>
                  </a:schemeClr>
                </a:solidFill>
                <a:latin typeface="Calibri"/>
                <a:ea typeface="Calibri"/>
                <a:cs typeface="Calibri"/>
                <a:sym typeface="Calibri"/>
              </a:endParaRPr>
            </a:p>
          </p:txBody>
        </p:sp>
        <p:grpSp>
          <p:nvGrpSpPr>
            <p:cNvPr id="21" name="Google Shape;296;p28">
              <a:extLst>
                <a:ext uri="{FF2B5EF4-FFF2-40B4-BE49-F238E27FC236}">
                  <a16:creationId xmlns:a16="http://schemas.microsoft.com/office/drawing/2014/main" id="{7F23F1AE-AC9C-344B-972B-D0C68B14FCFA}"/>
                </a:ext>
              </a:extLst>
            </p:cNvPr>
            <p:cNvGrpSpPr/>
            <p:nvPr/>
          </p:nvGrpSpPr>
          <p:grpSpPr>
            <a:xfrm>
              <a:off x="4661594" y="4733144"/>
              <a:ext cx="192680" cy="863898"/>
              <a:chOff x="4653308" y="4723014"/>
              <a:chExt cx="192680" cy="912900"/>
            </a:xfrm>
            <a:grpFill/>
          </p:grpSpPr>
          <p:grpSp>
            <p:nvGrpSpPr>
              <p:cNvPr id="98" name="Google Shape;297;p28">
                <a:extLst>
                  <a:ext uri="{FF2B5EF4-FFF2-40B4-BE49-F238E27FC236}">
                    <a16:creationId xmlns:a16="http://schemas.microsoft.com/office/drawing/2014/main" id="{052FBBEB-5181-8147-9813-C4169CEA35EC}"/>
                  </a:ext>
                </a:extLst>
              </p:cNvPr>
              <p:cNvGrpSpPr/>
              <p:nvPr/>
            </p:nvGrpSpPr>
            <p:grpSpPr>
              <a:xfrm>
                <a:off x="4752878" y="4723014"/>
                <a:ext cx="93110" cy="912900"/>
                <a:chOff x="4752878" y="4723014"/>
                <a:chExt cx="93110" cy="912900"/>
              </a:xfrm>
              <a:grpFill/>
            </p:grpSpPr>
            <p:cxnSp>
              <p:nvCxnSpPr>
                <p:cNvPr id="104" name="Google Shape;298;p28">
                  <a:extLst>
                    <a:ext uri="{FF2B5EF4-FFF2-40B4-BE49-F238E27FC236}">
                      <a16:creationId xmlns:a16="http://schemas.microsoft.com/office/drawing/2014/main" id="{138557DF-180E-E44F-A5E2-E267E302E609}"/>
                    </a:ext>
                  </a:extLst>
                </p:cNvPr>
                <p:cNvCxnSpPr>
                  <a:stCxn id="20" idx="0"/>
                  <a:endCxn id="20" idx="2"/>
                </p:cNvCxnSpPr>
                <p:nvPr/>
              </p:nvCxnSpPr>
              <p:spPr>
                <a:xfrm>
                  <a:off x="4752878" y="4723014"/>
                  <a:ext cx="0" cy="91290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5" name="Google Shape;299;p28">
                  <a:extLst>
                    <a:ext uri="{FF2B5EF4-FFF2-40B4-BE49-F238E27FC236}">
                      <a16:creationId xmlns:a16="http://schemas.microsoft.com/office/drawing/2014/main" id="{C6A90E0F-253B-0E4E-9CBF-D50CCA038B92}"/>
                    </a:ext>
                  </a:extLst>
                </p:cNvPr>
                <p:cNvCxnSpPr/>
                <p:nvPr/>
              </p:nvCxnSpPr>
              <p:spPr>
                <a:xfrm>
                  <a:off x="4788024" y="4734288"/>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6" name="Google Shape;300;p28">
                  <a:extLst>
                    <a:ext uri="{FF2B5EF4-FFF2-40B4-BE49-F238E27FC236}">
                      <a16:creationId xmlns:a16="http://schemas.microsoft.com/office/drawing/2014/main" id="{B0D1A9EE-7CE3-EC48-BCDE-E3D3DDCD7429}"/>
                    </a:ext>
                  </a:extLst>
                </p:cNvPr>
                <p:cNvCxnSpPr/>
                <p:nvPr/>
              </p:nvCxnSpPr>
              <p:spPr>
                <a:xfrm>
                  <a:off x="4817984" y="4735432"/>
                  <a:ext cx="0" cy="85953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7" name="Google Shape;301;p28">
                  <a:extLst>
                    <a:ext uri="{FF2B5EF4-FFF2-40B4-BE49-F238E27FC236}">
                      <a16:creationId xmlns:a16="http://schemas.microsoft.com/office/drawing/2014/main" id="{7F448B37-BC90-9C46-AADA-2232010F66A6}"/>
                    </a:ext>
                  </a:extLst>
                </p:cNvPr>
                <p:cNvCxnSpPr/>
                <p:nvPr/>
              </p:nvCxnSpPr>
              <p:spPr>
                <a:xfrm>
                  <a:off x="4845988" y="4748976"/>
                  <a:ext cx="0" cy="82296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99" name="Google Shape;302;p28">
                <a:extLst>
                  <a:ext uri="{FF2B5EF4-FFF2-40B4-BE49-F238E27FC236}">
                    <a16:creationId xmlns:a16="http://schemas.microsoft.com/office/drawing/2014/main" id="{A39C509E-D406-7F40-86DF-0BFE58F0C48E}"/>
                  </a:ext>
                </a:extLst>
              </p:cNvPr>
              <p:cNvGrpSpPr/>
              <p:nvPr/>
            </p:nvGrpSpPr>
            <p:grpSpPr>
              <a:xfrm flipH="1">
                <a:off x="4653308" y="4737544"/>
                <a:ext cx="84824" cy="865240"/>
                <a:chOff x="4761164" y="4733144"/>
                <a:chExt cx="84824" cy="865240"/>
              </a:xfrm>
              <a:grpFill/>
            </p:grpSpPr>
            <p:cxnSp>
              <p:nvCxnSpPr>
                <p:cNvPr id="100" name="Google Shape;303;p28">
                  <a:extLst>
                    <a:ext uri="{FF2B5EF4-FFF2-40B4-BE49-F238E27FC236}">
                      <a16:creationId xmlns:a16="http://schemas.microsoft.com/office/drawing/2014/main" id="{8B01E794-7773-B346-9854-F44D7CC2EB6E}"/>
                    </a:ext>
                  </a:extLst>
                </p:cNvPr>
                <p:cNvCxnSpPr/>
                <p:nvPr/>
              </p:nvCxnSpPr>
              <p:spPr>
                <a:xfrm>
                  <a:off x="4761164" y="4733144"/>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1" name="Google Shape;304;p28">
                  <a:extLst>
                    <a:ext uri="{FF2B5EF4-FFF2-40B4-BE49-F238E27FC236}">
                      <a16:creationId xmlns:a16="http://schemas.microsoft.com/office/drawing/2014/main" id="{FA5DC9FA-F37C-FD49-886B-7C082D6A08E1}"/>
                    </a:ext>
                  </a:extLst>
                </p:cNvPr>
                <p:cNvCxnSpPr/>
                <p:nvPr/>
              </p:nvCxnSpPr>
              <p:spPr>
                <a:xfrm>
                  <a:off x="4788024" y="4734288"/>
                  <a:ext cx="0" cy="86409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2" name="Google Shape;305;p28">
                  <a:extLst>
                    <a:ext uri="{FF2B5EF4-FFF2-40B4-BE49-F238E27FC236}">
                      <a16:creationId xmlns:a16="http://schemas.microsoft.com/office/drawing/2014/main" id="{7C806A60-A6F4-0A40-8303-92BBF01922FF}"/>
                    </a:ext>
                  </a:extLst>
                </p:cNvPr>
                <p:cNvCxnSpPr/>
                <p:nvPr/>
              </p:nvCxnSpPr>
              <p:spPr>
                <a:xfrm>
                  <a:off x="4817984" y="4735432"/>
                  <a:ext cx="0" cy="859536"/>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103" name="Google Shape;306;p28">
                  <a:extLst>
                    <a:ext uri="{FF2B5EF4-FFF2-40B4-BE49-F238E27FC236}">
                      <a16:creationId xmlns:a16="http://schemas.microsoft.com/office/drawing/2014/main" id="{2FE74B4A-97F0-E544-AE84-2F63DF413E12}"/>
                    </a:ext>
                  </a:extLst>
                </p:cNvPr>
                <p:cNvCxnSpPr/>
                <p:nvPr/>
              </p:nvCxnSpPr>
              <p:spPr>
                <a:xfrm>
                  <a:off x="4845988" y="4748976"/>
                  <a:ext cx="0" cy="82296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22" name="Google Shape;307;p28">
              <a:extLst>
                <a:ext uri="{FF2B5EF4-FFF2-40B4-BE49-F238E27FC236}">
                  <a16:creationId xmlns:a16="http://schemas.microsoft.com/office/drawing/2014/main" id="{AC77ED6F-E6AC-9D46-994C-9BC6A0E6F8CF}"/>
                </a:ext>
              </a:extLst>
            </p:cNvPr>
            <p:cNvGrpSpPr/>
            <p:nvPr/>
          </p:nvGrpSpPr>
          <p:grpSpPr>
            <a:xfrm>
              <a:off x="4644377" y="4761662"/>
              <a:ext cx="234294" cy="827578"/>
              <a:chOff x="4635584" y="4712550"/>
              <a:chExt cx="234294" cy="827578"/>
            </a:xfrm>
            <a:grpFill/>
          </p:grpSpPr>
          <p:grpSp>
            <p:nvGrpSpPr>
              <p:cNvPr id="23" name="Google Shape;308;p28">
                <a:extLst>
                  <a:ext uri="{FF2B5EF4-FFF2-40B4-BE49-F238E27FC236}">
                    <a16:creationId xmlns:a16="http://schemas.microsoft.com/office/drawing/2014/main" id="{907CF765-712F-1649-A96B-7823C2327A02}"/>
                  </a:ext>
                </a:extLst>
              </p:cNvPr>
              <p:cNvGrpSpPr/>
              <p:nvPr/>
            </p:nvGrpSpPr>
            <p:grpSpPr>
              <a:xfrm>
                <a:off x="4644359" y="5116080"/>
                <a:ext cx="225519" cy="424048"/>
                <a:chOff x="4644359" y="5030762"/>
                <a:chExt cx="225519" cy="424048"/>
              </a:xfrm>
              <a:grpFill/>
            </p:grpSpPr>
            <p:grpSp>
              <p:nvGrpSpPr>
                <p:cNvPr id="68" name="Google Shape;309;p28">
                  <a:extLst>
                    <a:ext uri="{FF2B5EF4-FFF2-40B4-BE49-F238E27FC236}">
                      <a16:creationId xmlns:a16="http://schemas.microsoft.com/office/drawing/2014/main" id="{29398E13-313D-F04F-955B-E2C2ED4CDDDA}"/>
                    </a:ext>
                  </a:extLst>
                </p:cNvPr>
                <p:cNvGrpSpPr/>
                <p:nvPr/>
              </p:nvGrpSpPr>
              <p:grpSpPr>
                <a:xfrm>
                  <a:off x="4644359" y="5030762"/>
                  <a:ext cx="225168" cy="270446"/>
                  <a:chOff x="4644359" y="5030762"/>
                  <a:chExt cx="225168" cy="270446"/>
                </a:xfrm>
                <a:grpFill/>
              </p:grpSpPr>
              <p:grpSp>
                <p:nvGrpSpPr>
                  <p:cNvPr id="84" name="Google Shape;310;p28">
                    <a:extLst>
                      <a:ext uri="{FF2B5EF4-FFF2-40B4-BE49-F238E27FC236}">
                        <a16:creationId xmlns:a16="http://schemas.microsoft.com/office/drawing/2014/main" id="{8B9CBBA8-8E44-C44A-A88C-5683E9D863EC}"/>
                      </a:ext>
                    </a:extLst>
                  </p:cNvPr>
                  <p:cNvGrpSpPr/>
                  <p:nvPr/>
                </p:nvGrpSpPr>
                <p:grpSpPr>
                  <a:xfrm>
                    <a:off x="4644359" y="5030762"/>
                    <a:ext cx="221535" cy="192576"/>
                    <a:chOff x="4644359" y="5030762"/>
                    <a:chExt cx="221535" cy="192576"/>
                  </a:xfrm>
                  <a:grpFill/>
                </p:grpSpPr>
                <p:grpSp>
                  <p:nvGrpSpPr>
                    <p:cNvPr id="92" name="Google Shape;311;p28">
                      <a:extLst>
                        <a:ext uri="{FF2B5EF4-FFF2-40B4-BE49-F238E27FC236}">
                          <a16:creationId xmlns:a16="http://schemas.microsoft.com/office/drawing/2014/main" id="{9F5C1CC3-DDA9-0F48-B3F4-996BD44520D3}"/>
                        </a:ext>
                      </a:extLst>
                    </p:cNvPr>
                    <p:cNvGrpSpPr/>
                    <p:nvPr/>
                  </p:nvGrpSpPr>
                  <p:grpSpPr>
                    <a:xfrm>
                      <a:off x="4644359" y="5030762"/>
                      <a:ext cx="221535" cy="154473"/>
                      <a:chOff x="4647290" y="5030762"/>
                      <a:chExt cx="221535" cy="154473"/>
                    </a:xfrm>
                    <a:grpFill/>
                  </p:grpSpPr>
                  <p:cxnSp>
                    <p:nvCxnSpPr>
                      <p:cNvPr id="96" name="Google Shape;312;p28">
                        <a:extLst>
                          <a:ext uri="{FF2B5EF4-FFF2-40B4-BE49-F238E27FC236}">
                            <a16:creationId xmlns:a16="http://schemas.microsoft.com/office/drawing/2014/main" id="{7AD14D47-A0C2-D047-B155-F657AFE4F996}"/>
                          </a:ext>
                        </a:extLst>
                      </p:cNvPr>
                      <p:cNvCxnSpPr>
                        <a:stCxn id="20" idx="1"/>
                        <a:endCxn id="20" idx="3"/>
                      </p:cNvCxnSpPr>
                      <p:nvPr/>
                    </p:nvCxnSpPr>
                    <p:spPr>
                      <a:xfrm>
                        <a:off x="4647290" y="5030762"/>
                        <a:ext cx="216000"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97" name="Google Shape;313;p28">
                        <a:extLst>
                          <a:ext uri="{FF2B5EF4-FFF2-40B4-BE49-F238E27FC236}">
                            <a16:creationId xmlns:a16="http://schemas.microsoft.com/office/drawing/2014/main" id="{D6FC525C-E0E4-9247-B1A1-DA4CA5617A0B}"/>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93" name="Google Shape;314;p28">
                      <a:extLst>
                        <a:ext uri="{FF2B5EF4-FFF2-40B4-BE49-F238E27FC236}">
                          <a16:creationId xmlns:a16="http://schemas.microsoft.com/office/drawing/2014/main" id="{A9CE4C87-22CE-EA4F-86B2-EC832DDE1DD5}"/>
                        </a:ext>
                      </a:extLst>
                    </p:cNvPr>
                    <p:cNvGrpSpPr/>
                    <p:nvPr/>
                  </p:nvGrpSpPr>
                  <p:grpSpPr>
                    <a:xfrm>
                      <a:off x="4649519" y="5203295"/>
                      <a:ext cx="216375" cy="20043"/>
                      <a:chOff x="4652801" y="5165192"/>
                      <a:chExt cx="216375" cy="20043"/>
                    </a:xfrm>
                    <a:grpFill/>
                  </p:grpSpPr>
                  <p:cxnSp>
                    <p:nvCxnSpPr>
                      <p:cNvPr id="94" name="Google Shape;315;p28">
                        <a:extLst>
                          <a:ext uri="{FF2B5EF4-FFF2-40B4-BE49-F238E27FC236}">
                            <a16:creationId xmlns:a16="http://schemas.microsoft.com/office/drawing/2014/main" id="{E2A0E6BE-FC87-0F42-B0B1-4B2CB0369528}"/>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95" name="Google Shape;316;p28">
                        <a:extLst>
                          <a:ext uri="{FF2B5EF4-FFF2-40B4-BE49-F238E27FC236}">
                            <a16:creationId xmlns:a16="http://schemas.microsoft.com/office/drawing/2014/main" id="{2220DCF4-F509-5546-BF2A-B36771E97501}"/>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85" name="Google Shape;317;p28">
                    <a:extLst>
                      <a:ext uri="{FF2B5EF4-FFF2-40B4-BE49-F238E27FC236}">
                        <a16:creationId xmlns:a16="http://schemas.microsoft.com/office/drawing/2014/main" id="{D2B8A779-59A1-FD4B-B8B6-55BAB6CB59B8}"/>
                      </a:ext>
                    </a:extLst>
                  </p:cNvPr>
                  <p:cNvGrpSpPr/>
                  <p:nvPr/>
                </p:nvGrpSpPr>
                <p:grpSpPr>
                  <a:xfrm>
                    <a:off x="4652801" y="5243062"/>
                    <a:ext cx="216726" cy="58146"/>
                    <a:chOff x="4649519" y="5165192"/>
                    <a:chExt cx="216726" cy="58146"/>
                  </a:xfrm>
                  <a:grpFill/>
                </p:grpSpPr>
                <p:grpSp>
                  <p:nvGrpSpPr>
                    <p:cNvPr id="86" name="Google Shape;318;p28">
                      <a:extLst>
                        <a:ext uri="{FF2B5EF4-FFF2-40B4-BE49-F238E27FC236}">
                          <a16:creationId xmlns:a16="http://schemas.microsoft.com/office/drawing/2014/main" id="{9BB7890A-B98B-1A4F-9C4F-AFE1645DD91F}"/>
                        </a:ext>
                      </a:extLst>
                    </p:cNvPr>
                    <p:cNvGrpSpPr/>
                    <p:nvPr/>
                  </p:nvGrpSpPr>
                  <p:grpSpPr>
                    <a:xfrm>
                      <a:off x="4649870" y="5165192"/>
                      <a:ext cx="216375" cy="20043"/>
                      <a:chOff x="4652801" y="5165192"/>
                      <a:chExt cx="216375" cy="20043"/>
                    </a:xfrm>
                    <a:grpFill/>
                  </p:grpSpPr>
                  <p:cxnSp>
                    <p:nvCxnSpPr>
                      <p:cNvPr id="90" name="Google Shape;319;p28">
                        <a:extLst>
                          <a:ext uri="{FF2B5EF4-FFF2-40B4-BE49-F238E27FC236}">
                            <a16:creationId xmlns:a16="http://schemas.microsoft.com/office/drawing/2014/main" id="{EEF12758-E024-8449-A634-F50C9366F376}"/>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91" name="Google Shape;320;p28">
                        <a:extLst>
                          <a:ext uri="{FF2B5EF4-FFF2-40B4-BE49-F238E27FC236}">
                            <a16:creationId xmlns:a16="http://schemas.microsoft.com/office/drawing/2014/main" id="{51B4CB1B-59FE-A940-B225-655ED12E72B0}"/>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87" name="Google Shape;321;p28">
                      <a:extLst>
                        <a:ext uri="{FF2B5EF4-FFF2-40B4-BE49-F238E27FC236}">
                          <a16:creationId xmlns:a16="http://schemas.microsoft.com/office/drawing/2014/main" id="{D5019EA8-65EC-5242-A4A5-45701822E6CC}"/>
                        </a:ext>
                      </a:extLst>
                    </p:cNvPr>
                    <p:cNvGrpSpPr/>
                    <p:nvPr/>
                  </p:nvGrpSpPr>
                  <p:grpSpPr>
                    <a:xfrm>
                      <a:off x="4649519" y="5203295"/>
                      <a:ext cx="216375" cy="20043"/>
                      <a:chOff x="4652801" y="5165192"/>
                      <a:chExt cx="216375" cy="20043"/>
                    </a:xfrm>
                    <a:grpFill/>
                  </p:grpSpPr>
                  <p:cxnSp>
                    <p:nvCxnSpPr>
                      <p:cNvPr id="88" name="Google Shape;322;p28">
                        <a:extLst>
                          <a:ext uri="{FF2B5EF4-FFF2-40B4-BE49-F238E27FC236}">
                            <a16:creationId xmlns:a16="http://schemas.microsoft.com/office/drawing/2014/main" id="{38D59413-5E7A-2048-9BE3-C85D0A49D176}"/>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89" name="Google Shape;323;p28">
                        <a:extLst>
                          <a:ext uri="{FF2B5EF4-FFF2-40B4-BE49-F238E27FC236}">
                            <a16:creationId xmlns:a16="http://schemas.microsoft.com/office/drawing/2014/main" id="{A4522DA8-A1B0-6940-961A-3FC34D65351D}"/>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nvGrpSpPr>
                <p:cNvPr id="69" name="Google Shape;324;p28">
                  <a:extLst>
                    <a:ext uri="{FF2B5EF4-FFF2-40B4-BE49-F238E27FC236}">
                      <a16:creationId xmlns:a16="http://schemas.microsoft.com/office/drawing/2014/main" id="{05032451-5C67-2C49-9CD3-F3429AE23728}"/>
                    </a:ext>
                  </a:extLst>
                </p:cNvPr>
                <p:cNvGrpSpPr/>
                <p:nvPr/>
              </p:nvGrpSpPr>
              <p:grpSpPr>
                <a:xfrm>
                  <a:off x="4649870" y="5318794"/>
                  <a:ext cx="220008" cy="136016"/>
                  <a:chOff x="4649519" y="5165192"/>
                  <a:chExt cx="220008" cy="136016"/>
                </a:xfrm>
                <a:grpFill/>
              </p:grpSpPr>
              <p:grpSp>
                <p:nvGrpSpPr>
                  <p:cNvPr id="70" name="Google Shape;325;p28">
                    <a:extLst>
                      <a:ext uri="{FF2B5EF4-FFF2-40B4-BE49-F238E27FC236}">
                        <a16:creationId xmlns:a16="http://schemas.microsoft.com/office/drawing/2014/main" id="{0992D9AD-0CE1-584C-A404-0BF8C298A1DE}"/>
                      </a:ext>
                    </a:extLst>
                  </p:cNvPr>
                  <p:cNvGrpSpPr/>
                  <p:nvPr/>
                </p:nvGrpSpPr>
                <p:grpSpPr>
                  <a:xfrm>
                    <a:off x="4649519" y="5165192"/>
                    <a:ext cx="216726" cy="58146"/>
                    <a:chOff x="4649519" y="5165192"/>
                    <a:chExt cx="216726" cy="58146"/>
                  </a:xfrm>
                  <a:grpFill/>
                </p:grpSpPr>
                <p:grpSp>
                  <p:nvGrpSpPr>
                    <p:cNvPr id="78" name="Google Shape;326;p28">
                      <a:extLst>
                        <a:ext uri="{FF2B5EF4-FFF2-40B4-BE49-F238E27FC236}">
                          <a16:creationId xmlns:a16="http://schemas.microsoft.com/office/drawing/2014/main" id="{3CD32421-D4BF-BE43-A82F-BCE1CB46C3B8}"/>
                        </a:ext>
                      </a:extLst>
                    </p:cNvPr>
                    <p:cNvGrpSpPr/>
                    <p:nvPr/>
                  </p:nvGrpSpPr>
                  <p:grpSpPr>
                    <a:xfrm>
                      <a:off x="4649870" y="5165192"/>
                      <a:ext cx="216375" cy="20043"/>
                      <a:chOff x="4652801" y="5165192"/>
                      <a:chExt cx="216375" cy="20043"/>
                    </a:xfrm>
                    <a:grpFill/>
                  </p:grpSpPr>
                  <p:cxnSp>
                    <p:nvCxnSpPr>
                      <p:cNvPr id="82" name="Google Shape;327;p28">
                        <a:extLst>
                          <a:ext uri="{FF2B5EF4-FFF2-40B4-BE49-F238E27FC236}">
                            <a16:creationId xmlns:a16="http://schemas.microsoft.com/office/drawing/2014/main" id="{45AAE492-05DD-5141-87C9-F050466DBA9A}"/>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83" name="Google Shape;328;p28">
                        <a:extLst>
                          <a:ext uri="{FF2B5EF4-FFF2-40B4-BE49-F238E27FC236}">
                            <a16:creationId xmlns:a16="http://schemas.microsoft.com/office/drawing/2014/main" id="{9F2D7E7D-0E85-7443-B142-950A24CACD0C}"/>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79" name="Google Shape;329;p28">
                      <a:extLst>
                        <a:ext uri="{FF2B5EF4-FFF2-40B4-BE49-F238E27FC236}">
                          <a16:creationId xmlns:a16="http://schemas.microsoft.com/office/drawing/2014/main" id="{A2478F63-B1F4-E24D-9146-6E51E4C7FBCD}"/>
                        </a:ext>
                      </a:extLst>
                    </p:cNvPr>
                    <p:cNvGrpSpPr/>
                    <p:nvPr/>
                  </p:nvGrpSpPr>
                  <p:grpSpPr>
                    <a:xfrm>
                      <a:off x="4649519" y="5203295"/>
                      <a:ext cx="216375" cy="20043"/>
                      <a:chOff x="4652801" y="5165192"/>
                      <a:chExt cx="216375" cy="20043"/>
                    </a:xfrm>
                    <a:grpFill/>
                  </p:grpSpPr>
                  <p:cxnSp>
                    <p:nvCxnSpPr>
                      <p:cNvPr id="80" name="Google Shape;330;p28">
                        <a:extLst>
                          <a:ext uri="{FF2B5EF4-FFF2-40B4-BE49-F238E27FC236}">
                            <a16:creationId xmlns:a16="http://schemas.microsoft.com/office/drawing/2014/main" id="{B0104EF9-FA39-E64B-AAB9-2B8CE99C9309}"/>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81" name="Google Shape;331;p28">
                        <a:extLst>
                          <a:ext uri="{FF2B5EF4-FFF2-40B4-BE49-F238E27FC236}">
                            <a16:creationId xmlns:a16="http://schemas.microsoft.com/office/drawing/2014/main" id="{6BAAD77B-DE03-424C-9E57-7D9893A831F2}"/>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71" name="Google Shape;332;p28">
                    <a:extLst>
                      <a:ext uri="{FF2B5EF4-FFF2-40B4-BE49-F238E27FC236}">
                        <a16:creationId xmlns:a16="http://schemas.microsoft.com/office/drawing/2014/main" id="{C0326BAB-F346-2344-8636-FBEF252B9227}"/>
                      </a:ext>
                    </a:extLst>
                  </p:cNvPr>
                  <p:cNvGrpSpPr/>
                  <p:nvPr/>
                </p:nvGrpSpPr>
                <p:grpSpPr>
                  <a:xfrm>
                    <a:off x="4652801" y="5243062"/>
                    <a:ext cx="216726" cy="58146"/>
                    <a:chOff x="4649519" y="5165192"/>
                    <a:chExt cx="216726" cy="58146"/>
                  </a:xfrm>
                  <a:grpFill/>
                </p:grpSpPr>
                <p:grpSp>
                  <p:nvGrpSpPr>
                    <p:cNvPr id="72" name="Google Shape;333;p28">
                      <a:extLst>
                        <a:ext uri="{FF2B5EF4-FFF2-40B4-BE49-F238E27FC236}">
                          <a16:creationId xmlns:a16="http://schemas.microsoft.com/office/drawing/2014/main" id="{009FF607-D095-A949-B265-9FA31BFA10B6}"/>
                        </a:ext>
                      </a:extLst>
                    </p:cNvPr>
                    <p:cNvGrpSpPr/>
                    <p:nvPr/>
                  </p:nvGrpSpPr>
                  <p:grpSpPr>
                    <a:xfrm>
                      <a:off x="4649870" y="5165192"/>
                      <a:ext cx="216375" cy="20043"/>
                      <a:chOff x="4652801" y="5165192"/>
                      <a:chExt cx="216375" cy="20043"/>
                    </a:xfrm>
                    <a:grpFill/>
                  </p:grpSpPr>
                  <p:cxnSp>
                    <p:nvCxnSpPr>
                      <p:cNvPr id="76" name="Google Shape;334;p28">
                        <a:extLst>
                          <a:ext uri="{FF2B5EF4-FFF2-40B4-BE49-F238E27FC236}">
                            <a16:creationId xmlns:a16="http://schemas.microsoft.com/office/drawing/2014/main" id="{8CA4FA8F-DB93-914F-AF8B-3F68B8E37D94}"/>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77" name="Google Shape;335;p28">
                        <a:extLst>
                          <a:ext uri="{FF2B5EF4-FFF2-40B4-BE49-F238E27FC236}">
                            <a16:creationId xmlns:a16="http://schemas.microsoft.com/office/drawing/2014/main" id="{642F2FD5-ECAA-8E4E-86C6-7403E7F0E0F7}"/>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73" name="Google Shape;336;p28">
                      <a:extLst>
                        <a:ext uri="{FF2B5EF4-FFF2-40B4-BE49-F238E27FC236}">
                          <a16:creationId xmlns:a16="http://schemas.microsoft.com/office/drawing/2014/main" id="{9708E36A-F50D-F242-91FE-E6E8A661B153}"/>
                        </a:ext>
                      </a:extLst>
                    </p:cNvPr>
                    <p:cNvGrpSpPr/>
                    <p:nvPr/>
                  </p:nvGrpSpPr>
                  <p:grpSpPr>
                    <a:xfrm>
                      <a:off x="4649519" y="5203295"/>
                      <a:ext cx="216375" cy="20043"/>
                      <a:chOff x="4652801" y="5165192"/>
                      <a:chExt cx="216375" cy="20043"/>
                    </a:xfrm>
                    <a:grpFill/>
                  </p:grpSpPr>
                  <p:cxnSp>
                    <p:nvCxnSpPr>
                      <p:cNvPr id="74" name="Google Shape;337;p28">
                        <a:extLst>
                          <a:ext uri="{FF2B5EF4-FFF2-40B4-BE49-F238E27FC236}">
                            <a16:creationId xmlns:a16="http://schemas.microsoft.com/office/drawing/2014/main" id="{6AEC4DB5-1ECC-6F41-B5DC-EFE42351998A}"/>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75" name="Google Shape;338;p28">
                        <a:extLst>
                          <a:ext uri="{FF2B5EF4-FFF2-40B4-BE49-F238E27FC236}">
                            <a16:creationId xmlns:a16="http://schemas.microsoft.com/office/drawing/2014/main" id="{3F7B79DA-2D87-0841-89C3-5853ADF4E0EF}"/>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grpSp>
            <p:nvGrpSpPr>
              <p:cNvPr id="24" name="Google Shape;339;p28">
                <a:extLst>
                  <a:ext uri="{FF2B5EF4-FFF2-40B4-BE49-F238E27FC236}">
                    <a16:creationId xmlns:a16="http://schemas.microsoft.com/office/drawing/2014/main" id="{A4EFB6E2-7E13-0348-B90A-01F432F67EA5}"/>
                  </a:ext>
                </a:extLst>
              </p:cNvPr>
              <p:cNvGrpSpPr/>
              <p:nvPr/>
            </p:nvGrpSpPr>
            <p:grpSpPr>
              <a:xfrm>
                <a:off x="4635584" y="4712550"/>
                <a:ext cx="231714" cy="518236"/>
                <a:chOff x="4638164" y="4936574"/>
                <a:chExt cx="231714" cy="518236"/>
              </a:xfrm>
              <a:grpFill/>
            </p:grpSpPr>
            <p:grpSp>
              <p:nvGrpSpPr>
                <p:cNvPr id="25" name="Google Shape;340;p28">
                  <a:extLst>
                    <a:ext uri="{FF2B5EF4-FFF2-40B4-BE49-F238E27FC236}">
                      <a16:creationId xmlns:a16="http://schemas.microsoft.com/office/drawing/2014/main" id="{C3E04A17-8E65-154D-A2B4-39DCC6FD3D77}"/>
                    </a:ext>
                  </a:extLst>
                </p:cNvPr>
                <p:cNvGrpSpPr/>
                <p:nvPr/>
              </p:nvGrpSpPr>
              <p:grpSpPr>
                <a:xfrm>
                  <a:off x="4638164" y="4936574"/>
                  <a:ext cx="231363" cy="364634"/>
                  <a:chOff x="4638164" y="4936574"/>
                  <a:chExt cx="231363" cy="364634"/>
                </a:xfrm>
                <a:grpFill/>
              </p:grpSpPr>
              <p:grpSp>
                <p:nvGrpSpPr>
                  <p:cNvPr id="41" name="Google Shape;341;p28">
                    <a:extLst>
                      <a:ext uri="{FF2B5EF4-FFF2-40B4-BE49-F238E27FC236}">
                        <a16:creationId xmlns:a16="http://schemas.microsoft.com/office/drawing/2014/main" id="{BA9D2978-A4BD-C145-B420-0D4E0E95379E}"/>
                      </a:ext>
                    </a:extLst>
                  </p:cNvPr>
                  <p:cNvGrpSpPr/>
                  <p:nvPr/>
                </p:nvGrpSpPr>
                <p:grpSpPr>
                  <a:xfrm>
                    <a:off x="4638164" y="4936574"/>
                    <a:ext cx="228081" cy="286764"/>
                    <a:chOff x="4638164" y="4936574"/>
                    <a:chExt cx="228081" cy="286764"/>
                  </a:xfrm>
                  <a:grpFill/>
                </p:grpSpPr>
                <p:grpSp>
                  <p:nvGrpSpPr>
                    <p:cNvPr id="49" name="Google Shape;342;p28">
                      <a:extLst>
                        <a:ext uri="{FF2B5EF4-FFF2-40B4-BE49-F238E27FC236}">
                          <a16:creationId xmlns:a16="http://schemas.microsoft.com/office/drawing/2014/main" id="{CE5C34A9-980D-DD49-8BCA-B87562D22179}"/>
                        </a:ext>
                      </a:extLst>
                    </p:cNvPr>
                    <p:cNvGrpSpPr/>
                    <p:nvPr/>
                  </p:nvGrpSpPr>
                  <p:grpSpPr>
                    <a:xfrm>
                      <a:off x="4638164" y="4936574"/>
                      <a:ext cx="228081" cy="248661"/>
                      <a:chOff x="4641095" y="4936574"/>
                      <a:chExt cx="228081" cy="248661"/>
                    </a:xfrm>
                    <a:grpFill/>
                  </p:grpSpPr>
                  <p:cxnSp>
                    <p:nvCxnSpPr>
                      <p:cNvPr id="53" name="Google Shape;343;p28">
                        <a:extLst>
                          <a:ext uri="{FF2B5EF4-FFF2-40B4-BE49-F238E27FC236}">
                            <a16:creationId xmlns:a16="http://schemas.microsoft.com/office/drawing/2014/main" id="{57FE78AE-29AB-6C45-B477-D1B12AABDE84}"/>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4" name="Google Shape;344;p28">
                        <a:extLst>
                          <a:ext uri="{FF2B5EF4-FFF2-40B4-BE49-F238E27FC236}">
                            <a16:creationId xmlns:a16="http://schemas.microsoft.com/office/drawing/2014/main" id="{47B5CEA2-B420-474C-9C3F-B470E3EDAFFF}"/>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5" name="Google Shape;345;p28">
                        <a:extLst>
                          <a:ext uri="{FF2B5EF4-FFF2-40B4-BE49-F238E27FC236}">
                            <a16:creationId xmlns:a16="http://schemas.microsoft.com/office/drawing/2014/main" id="{CC0A5CD8-A8CD-7F4B-B108-D1ED93A2EF7B}"/>
                          </a:ext>
                        </a:extLst>
                      </p:cNvPr>
                      <p:cNvCxnSpPr/>
                      <p:nvPr/>
                    </p:nvCxnSpPr>
                    <p:spPr>
                      <a:xfrm>
                        <a:off x="4649519" y="514760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6" name="Google Shape;346;p28">
                        <a:extLst>
                          <a:ext uri="{FF2B5EF4-FFF2-40B4-BE49-F238E27FC236}">
                            <a16:creationId xmlns:a16="http://schemas.microsoft.com/office/drawing/2014/main" id="{F7028579-4F06-BF43-9A0C-D51671B0EC81}"/>
                          </a:ext>
                        </a:extLst>
                      </p:cNvPr>
                      <p:cNvCxnSpPr/>
                      <p:nvPr/>
                    </p:nvCxnSpPr>
                    <p:spPr>
                      <a:xfrm>
                        <a:off x="4648817" y="513002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7" name="Google Shape;347;p28">
                        <a:extLst>
                          <a:ext uri="{FF2B5EF4-FFF2-40B4-BE49-F238E27FC236}">
                            <a16:creationId xmlns:a16="http://schemas.microsoft.com/office/drawing/2014/main" id="{BCBA0576-56D1-4748-8C90-557A38F9A481}"/>
                          </a:ext>
                        </a:extLst>
                      </p:cNvPr>
                      <p:cNvCxnSpPr/>
                      <p:nvPr/>
                    </p:nvCxnSpPr>
                    <p:spPr>
                      <a:xfrm>
                        <a:off x="4648115" y="511243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8" name="Google Shape;348;p28">
                        <a:extLst>
                          <a:ext uri="{FF2B5EF4-FFF2-40B4-BE49-F238E27FC236}">
                            <a16:creationId xmlns:a16="http://schemas.microsoft.com/office/drawing/2014/main" id="{6FEF94C3-8280-B140-860E-45779CDFD496}"/>
                          </a:ext>
                        </a:extLst>
                      </p:cNvPr>
                      <p:cNvCxnSpPr/>
                      <p:nvPr/>
                    </p:nvCxnSpPr>
                    <p:spPr>
                      <a:xfrm>
                        <a:off x="4647413" y="5094848"/>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9" name="Google Shape;349;p28">
                        <a:extLst>
                          <a:ext uri="{FF2B5EF4-FFF2-40B4-BE49-F238E27FC236}">
                            <a16:creationId xmlns:a16="http://schemas.microsoft.com/office/drawing/2014/main" id="{AFC21289-E15C-8D4D-AA37-650ACED86FDC}"/>
                          </a:ext>
                        </a:extLst>
                      </p:cNvPr>
                      <p:cNvCxnSpPr/>
                      <p:nvPr/>
                    </p:nvCxnSpPr>
                    <p:spPr>
                      <a:xfrm>
                        <a:off x="4646711" y="507726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0" name="Google Shape;350;p28">
                        <a:extLst>
                          <a:ext uri="{FF2B5EF4-FFF2-40B4-BE49-F238E27FC236}">
                            <a16:creationId xmlns:a16="http://schemas.microsoft.com/office/drawing/2014/main" id="{C63D5309-32BF-E24B-924F-9ED33605DD69}"/>
                          </a:ext>
                        </a:extLst>
                      </p:cNvPr>
                      <p:cNvCxnSpPr/>
                      <p:nvPr/>
                    </p:nvCxnSpPr>
                    <p:spPr>
                      <a:xfrm>
                        <a:off x="4646009" y="505967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1" name="Google Shape;351;p28">
                        <a:extLst>
                          <a:ext uri="{FF2B5EF4-FFF2-40B4-BE49-F238E27FC236}">
                            <a16:creationId xmlns:a16="http://schemas.microsoft.com/office/drawing/2014/main" id="{653D3024-2734-1744-82A1-77E2D4B759DC}"/>
                          </a:ext>
                        </a:extLst>
                      </p:cNvPr>
                      <p:cNvCxnSpPr/>
                      <p:nvPr/>
                    </p:nvCxnSpPr>
                    <p:spPr>
                      <a:xfrm>
                        <a:off x="4645307" y="504209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2" name="Google Shape;352;p28">
                        <a:extLst>
                          <a:ext uri="{FF2B5EF4-FFF2-40B4-BE49-F238E27FC236}">
                            <a16:creationId xmlns:a16="http://schemas.microsoft.com/office/drawing/2014/main" id="{C77825C1-BE07-2A4F-A643-A5F731CE3981}"/>
                          </a:ext>
                        </a:extLst>
                      </p:cNvPr>
                      <p:cNvCxnSpPr/>
                      <p:nvPr/>
                    </p:nvCxnSpPr>
                    <p:spPr>
                      <a:xfrm>
                        <a:off x="4644605" y="502450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3" name="Google Shape;353;p28">
                        <a:extLst>
                          <a:ext uri="{FF2B5EF4-FFF2-40B4-BE49-F238E27FC236}">
                            <a16:creationId xmlns:a16="http://schemas.microsoft.com/office/drawing/2014/main" id="{7EEA4FB4-4941-9C4F-8E10-C95A65D842A7}"/>
                          </a:ext>
                        </a:extLst>
                      </p:cNvPr>
                      <p:cNvCxnSpPr/>
                      <p:nvPr/>
                    </p:nvCxnSpPr>
                    <p:spPr>
                      <a:xfrm>
                        <a:off x="4643903" y="5006918"/>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4" name="Google Shape;354;p28">
                        <a:extLst>
                          <a:ext uri="{FF2B5EF4-FFF2-40B4-BE49-F238E27FC236}">
                            <a16:creationId xmlns:a16="http://schemas.microsoft.com/office/drawing/2014/main" id="{5D29EE8D-A9FE-0848-8C36-D1CDEBC5C0D9}"/>
                          </a:ext>
                        </a:extLst>
                      </p:cNvPr>
                      <p:cNvCxnSpPr/>
                      <p:nvPr/>
                    </p:nvCxnSpPr>
                    <p:spPr>
                      <a:xfrm>
                        <a:off x="4643201" y="498933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5" name="Google Shape;355;p28">
                        <a:extLst>
                          <a:ext uri="{FF2B5EF4-FFF2-40B4-BE49-F238E27FC236}">
                            <a16:creationId xmlns:a16="http://schemas.microsoft.com/office/drawing/2014/main" id="{2AC912E3-2941-2447-B60F-5C31B6B5771D}"/>
                          </a:ext>
                        </a:extLst>
                      </p:cNvPr>
                      <p:cNvCxnSpPr/>
                      <p:nvPr/>
                    </p:nvCxnSpPr>
                    <p:spPr>
                      <a:xfrm>
                        <a:off x="4642499" y="4971746"/>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6" name="Google Shape;356;p28">
                        <a:extLst>
                          <a:ext uri="{FF2B5EF4-FFF2-40B4-BE49-F238E27FC236}">
                            <a16:creationId xmlns:a16="http://schemas.microsoft.com/office/drawing/2014/main" id="{E4F9F4E2-8B81-3B42-BD27-18CCA9042157}"/>
                          </a:ext>
                        </a:extLst>
                      </p:cNvPr>
                      <p:cNvCxnSpPr/>
                      <p:nvPr/>
                    </p:nvCxnSpPr>
                    <p:spPr>
                      <a:xfrm>
                        <a:off x="4641797" y="4954160"/>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67" name="Google Shape;357;p28">
                        <a:extLst>
                          <a:ext uri="{FF2B5EF4-FFF2-40B4-BE49-F238E27FC236}">
                            <a16:creationId xmlns:a16="http://schemas.microsoft.com/office/drawing/2014/main" id="{F11CC544-F4D6-344D-BBB0-8D7365D9DC33}"/>
                          </a:ext>
                        </a:extLst>
                      </p:cNvPr>
                      <p:cNvCxnSpPr/>
                      <p:nvPr/>
                    </p:nvCxnSpPr>
                    <p:spPr>
                      <a:xfrm>
                        <a:off x="4641095" y="4936574"/>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50" name="Google Shape;358;p28">
                      <a:extLst>
                        <a:ext uri="{FF2B5EF4-FFF2-40B4-BE49-F238E27FC236}">
                          <a16:creationId xmlns:a16="http://schemas.microsoft.com/office/drawing/2014/main" id="{5487BA15-44FE-0043-8722-C34DBF3A2C6D}"/>
                        </a:ext>
                      </a:extLst>
                    </p:cNvPr>
                    <p:cNvGrpSpPr/>
                    <p:nvPr/>
                  </p:nvGrpSpPr>
                  <p:grpSpPr>
                    <a:xfrm>
                      <a:off x="4649519" y="5203295"/>
                      <a:ext cx="216375" cy="20043"/>
                      <a:chOff x="4652801" y="5165192"/>
                      <a:chExt cx="216375" cy="20043"/>
                    </a:xfrm>
                    <a:grpFill/>
                  </p:grpSpPr>
                  <p:cxnSp>
                    <p:nvCxnSpPr>
                      <p:cNvPr id="51" name="Google Shape;359;p28">
                        <a:extLst>
                          <a:ext uri="{FF2B5EF4-FFF2-40B4-BE49-F238E27FC236}">
                            <a16:creationId xmlns:a16="http://schemas.microsoft.com/office/drawing/2014/main" id="{BA00088B-97D6-D948-821A-0B46E8C7FBF8}"/>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52" name="Google Shape;360;p28">
                        <a:extLst>
                          <a:ext uri="{FF2B5EF4-FFF2-40B4-BE49-F238E27FC236}">
                            <a16:creationId xmlns:a16="http://schemas.microsoft.com/office/drawing/2014/main" id="{A1EE45C7-C90A-8E44-8AE8-7749E5155B91}"/>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42" name="Google Shape;361;p28">
                    <a:extLst>
                      <a:ext uri="{FF2B5EF4-FFF2-40B4-BE49-F238E27FC236}">
                        <a16:creationId xmlns:a16="http://schemas.microsoft.com/office/drawing/2014/main" id="{DA6393E6-736E-DD47-BBDC-68C17E1EB711}"/>
                      </a:ext>
                    </a:extLst>
                  </p:cNvPr>
                  <p:cNvGrpSpPr/>
                  <p:nvPr/>
                </p:nvGrpSpPr>
                <p:grpSpPr>
                  <a:xfrm>
                    <a:off x="4652801" y="5243062"/>
                    <a:ext cx="216726" cy="58146"/>
                    <a:chOff x="4649519" y="5165192"/>
                    <a:chExt cx="216726" cy="58146"/>
                  </a:xfrm>
                  <a:grpFill/>
                </p:grpSpPr>
                <p:grpSp>
                  <p:nvGrpSpPr>
                    <p:cNvPr id="43" name="Google Shape;362;p28">
                      <a:extLst>
                        <a:ext uri="{FF2B5EF4-FFF2-40B4-BE49-F238E27FC236}">
                          <a16:creationId xmlns:a16="http://schemas.microsoft.com/office/drawing/2014/main" id="{75BC4FFC-067B-7F4C-8434-FF277E495B8D}"/>
                        </a:ext>
                      </a:extLst>
                    </p:cNvPr>
                    <p:cNvGrpSpPr/>
                    <p:nvPr/>
                  </p:nvGrpSpPr>
                  <p:grpSpPr>
                    <a:xfrm>
                      <a:off x="4649870" y="5165192"/>
                      <a:ext cx="216375" cy="20043"/>
                      <a:chOff x="4652801" y="5165192"/>
                      <a:chExt cx="216375" cy="20043"/>
                    </a:xfrm>
                    <a:grpFill/>
                  </p:grpSpPr>
                  <p:cxnSp>
                    <p:nvCxnSpPr>
                      <p:cNvPr id="47" name="Google Shape;363;p28">
                        <a:extLst>
                          <a:ext uri="{FF2B5EF4-FFF2-40B4-BE49-F238E27FC236}">
                            <a16:creationId xmlns:a16="http://schemas.microsoft.com/office/drawing/2014/main" id="{0220E920-574B-F740-B7B1-C59E2318EE1A}"/>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48" name="Google Shape;364;p28">
                        <a:extLst>
                          <a:ext uri="{FF2B5EF4-FFF2-40B4-BE49-F238E27FC236}">
                            <a16:creationId xmlns:a16="http://schemas.microsoft.com/office/drawing/2014/main" id="{9EDBE437-ACB4-294A-9CCB-CABEFEB31163}"/>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44" name="Google Shape;365;p28">
                      <a:extLst>
                        <a:ext uri="{FF2B5EF4-FFF2-40B4-BE49-F238E27FC236}">
                          <a16:creationId xmlns:a16="http://schemas.microsoft.com/office/drawing/2014/main" id="{1C60C286-12D5-B34C-90CA-4F4B4FFC5C11}"/>
                        </a:ext>
                      </a:extLst>
                    </p:cNvPr>
                    <p:cNvGrpSpPr/>
                    <p:nvPr/>
                  </p:nvGrpSpPr>
                  <p:grpSpPr>
                    <a:xfrm>
                      <a:off x="4649519" y="5203295"/>
                      <a:ext cx="216375" cy="20043"/>
                      <a:chOff x="4652801" y="5165192"/>
                      <a:chExt cx="216375" cy="20043"/>
                    </a:xfrm>
                    <a:grpFill/>
                  </p:grpSpPr>
                  <p:cxnSp>
                    <p:nvCxnSpPr>
                      <p:cNvPr id="45" name="Google Shape;366;p28">
                        <a:extLst>
                          <a:ext uri="{FF2B5EF4-FFF2-40B4-BE49-F238E27FC236}">
                            <a16:creationId xmlns:a16="http://schemas.microsoft.com/office/drawing/2014/main" id="{F256E38E-5D18-3949-89B1-3DBA59F006C0}"/>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46" name="Google Shape;367;p28">
                        <a:extLst>
                          <a:ext uri="{FF2B5EF4-FFF2-40B4-BE49-F238E27FC236}">
                            <a16:creationId xmlns:a16="http://schemas.microsoft.com/office/drawing/2014/main" id="{03E7725A-4FD1-5946-9CF4-D27224D345E0}"/>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nvGrpSpPr>
                <p:cNvPr id="26" name="Google Shape;368;p28">
                  <a:extLst>
                    <a:ext uri="{FF2B5EF4-FFF2-40B4-BE49-F238E27FC236}">
                      <a16:creationId xmlns:a16="http://schemas.microsoft.com/office/drawing/2014/main" id="{030A4BED-A687-6242-A9C5-5C967A8789FE}"/>
                    </a:ext>
                  </a:extLst>
                </p:cNvPr>
                <p:cNvGrpSpPr/>
                <p:nvPr/>
              </p:nvGrpSpPr>
              <p:grpSpPr>
                <a:xfrm>
                  <a:off x="4649870" y="5318794"/>
                  <a:ext cx="220008" cy="136016"/>
                  <a:chOff x="4649519" y="5165192"/>
                  <a:chExt cx="220008" cy="136016"/>
                </a:xfrm>
                <a:grpFill/>
              </p:grpSpPr>
              <p:grpSp>
                <p:nvGrpSpPr>
                  <p:cNvPr id="27" name="Google Shape;369;p28">
                    <a:extLst>
                      <a:ext uri="{FF2B5EF4-FFF2-40B4-BE49-F238E27FC236}">
                        <a16:creationId xmlns:a16="http://schemas.microsoft.com/office/drawing/2014/main" id="{6AEB9093-2DD2-CB4C-B3EC-BF0D08DF3DB3}"/>
                      </a:ext>
                    </a:extLst>
                  </p:cNvPr>
                  <p:cNvGrpSpPr/>
                  <p:nvPr/>
                </p:nvGrpSpPr>
                <p:grpSpPr>
                  <a:xfrm>
                    <a:off x="4649519" y="5165192"/>
                    <a:ext cx="216726" cy="58146"/>
                    <a:chOff x="4649519" y="5165192"/>
                    <a:chExt cx="216726" cy="58146"/>
                  </a:xfrm>
                  <a:grpFill/>
                </p:grpSpPr>
                <p:grpSp>
                  <p:nvGrpSpPr>
                    <p:cNvPr id="35" name="Google Shape;370;p28">
                      <a:extLst>
                        <a:ext uri="{FF2B5EF4-FFF2-40B4-BE49-F238E27FC236}">
                          <a16:creationId xmlns:a16="http://schemas.microsoft.com/office/drawing/2014/main" id="{816004E7-43EF-D146-9838-91630DF03363}"/>
                        </a:ext>
                      </a:extLst>
                    </p:cNvPr>
                    <p:cNvGrpSpPr/>
                    <p:nvPr/>
                  </p:nvGrpSpPr>
                  <p:grpSpPr>
                    <a:xfrm>
                      <a:off x="4649870" y="5165192"/>
                      <a:ext cx="216375" cy="20043"/>
                      <a:chOff x="4652801" y="5165192"/>
                      <a:chExt cx="216375" cy="20043"/>
                    </a:xfrm>
                    <a:grpFill/>
                  </p:grpSpPr>
                  <p:cxnSp>
                    <p:nvCxnSpPr>
                      <p:cNvPr id="39" name="Google Shape;371;p28">
                        <a:extLst>
                          <a:ext uri="{FF2B5EF4-FFF2-40B4-BE49-F238E27FC236}">
                            <a16:creationId xmlns:a16="http://schemas.microsoft.com/office/drawing/2014/main" id="{336EFCD6-3757-CA44-88E4-37F9CFBD202E}"/>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40" name="Google Shape;372;p28">
                        <a:extLst>
                          <a:ext uri="{FF2B5EF4-FFF2-40B4-BE49-F238E27FC236}">
                            <a16:creationId xmlns:a16="http://schemas.microsoft.com/office/drawing/2014/main" id="{C6EB90B6-7768-F44C-ABAF-C18087D3EA2E}"/>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6" name="Google Shape;373;p28">
                      <a:extLst>
                        <a:ext uri="{FF2B5EF4-FFF2-40B4-BE49-F238E27FC236}">
                          <a16:creationId xmlns:a16="http://schemas.microsoft.com/office/drawing/2014/main" id="{95ED622B-4C18-FD4B-9A2F-940EA0296D60}"/>
                        </a:ext>
                      </a:extLst>
                    </p:cNvPr>
                    <p:cNvGrpSpPr/>
                    <p:nvPr/>
                  </p:nvGrpSpPr>
                  <p:grpSpPr>
                    <a:xfrm>
                      <a:off x="4649519" y="5203295"/>
                      <a:ext cx="216375" cy="20043"/>
                      <a:chOff x="4652801" y="5165192"/>
                      <a:chExt cx="216375" cy="20043"/>
                    </a:xfrm>
                    <a:grpFill/>
                  </p:grpSpPr>
                  <p:cxnSp>
                    <p:nvCxnSpPr>
                      <p:cNvPr id="37" name="Google Shape;374;p28">
                        <a:extLst>
                          <a:ext uri="{FF2B5EF4-FFF2-40B4-BE49-F238E27FC236}">
                            <a16:creationId xmlns:a16="http://schemas.microsoft.com/office/drawing/2014/main" id="{0B1C913D-AE2F-EA4E-9108-824CCA751A56}"/>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8" name="Google Shape;375;p28">
                        <a:extLst>
                          <a:ext uri="{FF2B5EF4-FFF2-40B4-BE49-F238E27FC236}">
                            <a16:creationId xmlns:a16="http://schemas.microsoft.com/office/drawing/2014/main" id="{52B0A53B-6831-AD4A-B9CA-67A10DF0F6FB}"/>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nvGrpSpPr>
                  <p:cNvPr id="28" name="Google Shape;376;p28">
                    <a:extLst>
                      <a:ext uri="{FF2B5EF4-FFF2-40B4-BE49-F238E27FC236}">
                        <a16:creationId xmlns:a16="http://schemas.microsoft.com/office/drawing/2014/main" id="{C9FE19C5-C2EE-6443-956F-2B187FFB945B}"/>
                      </a:ext>
                    </a:extLst>
                  </p:cNvPr>
                  <p:cNvGrpSpPr/>
                  <p:nvPr/>
                </p:nvGrpSpPr>
                <p:grpSpPr>
                  <a:xfrm>
                    <a:off x="4652801" y="5243062"/>
                    <a:ext cx="216726" cy="58146"/>
                    <a:chOff x="4649519" y="5165192"/>
                    <a:chExt cx="216726" cy="58146"/>
                  </a:xfrm>
                  <a:grpFill/>
                </p:grpSpPr>
                <p:grpSp>
                  <p:nvGrpSpPr>
                    <p:cNvPr id="29" name="Google Shape;377;p28">
                      <a:extLst>
                        <a:ext uri="{FF2B5EF4-FFF2-40B4-BE49-F238E27FC236}">
                          <a16:creationId xmlns:a16="http://schemas.microsoft.com/office/drawing/2014/main" id="{CC2B7C4C-7053-8142-B441-DB73E69A351C}"/>
                        </a:ext>
                      </a:extLst>
                    </p:cNvPr>
                    <p:cNvGrpSpPr/>
                    <p:nvPr/>
                  </p:nvGrpSpPr>
                  <p:grpSpPr>
                    <a:xfrm>
                      <a:off x="4649870" y="5165192"/>
                      <a:ext cx="216375" cy="20043"/>
                      <a:chOff x="4652801" y="5165192"/>
                      <a:chExt cx="216375" cy="20043"/>
                    </a:xfrm>
                    <a:grpFill/>
                  </p:grpSpPr>
                  <p:cxnSp>
                    <p:nvCxnSpPr>
                      <p:cNvPr id="33" name="Google Shape;378;p28">
                        <a:extLst>
                          <a:ext uri="{FF2B5EF4-FFF2-40B4-BE49-F238E27FC236}">
                            <a16:creationId xmlns:a16="http://schemas.microsoft.com/office/drawing/2014/main" id="{4E81843A-8058-6D45-B351-9A3BD9E96181}"/>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4" name="Google Shape;379;p28">
                        <a:extLst>
                          <a:ext uri="{FF2B5EF4-FFF2-40B4-BE49-F238E27FC236}">
                            <a16:creationId xmlns:a16="http://schemas.microsoft.com/office/drawing/2014/main" id="{ADE5C5F2-0E69-9049-9939-57682FB648C6}"/>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nvGrpSpPr>
                    <p:cNvPr id="30" name="Google Shape;380;p28">
                      <a:extLst>
                        <a:ext uri="{FF2B5EF4-FFF2-40B4-BE49-F238E27FC236}">
                          <a16:creationId xmlns:a16="http://schemas.microsoft.com/office/drawing/2014/main" id="{3FC79E48-7F59-C546-A23F-48348759598D}"/>
                        </a:ext>
                      </a:extLst>
                    </p:cNvPr>
                    <p:cNvGrpSpPr/>
                    <p:nvPr/>
                  </p:nvGrpSpPr>
                  <p:grpSpPr>
                    <a:xfrm>
                      <a:off x="4649519" y="5203295"/>
                      <a:ext cx="216375" cy="20043"/>
                      <a:chOff x="4652801" y="5165192"/>
                      <a:chExt cx="216375" cy="20043"/>
                    </a:xfrm>
                    <a:grpFill/>
                  </p:grpSpPr>
                  <p:cxnSp>
                    <p:nvCxnSpPr>
                      <p:cNvPr id="31" name="Google Shape;381;p28">
                        <a:extLst>
                          <a:ext uri="{FF2B5EF4-FFF2-40B4-BE49-F238E27FC236}">
                            <a16:creationId xmlns:a16="http://schemas.microsoft.com/office/drawing/2014/main" id="{82B40D58-AE17-3C4A-BE5E-80D053E8BD0C}"/>
                          </a:ext>
                        </a:extLst>
                      </p:cNvPr>
                      <p:cNvCxnSpPr/>
                      <p:nvPr/>
                    </p:nvCxnSpPr>
                    <p:spPr>
                      <a:xfrm>
                        <a:off x="4653152" y="5165192"/>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cxnSp>
                    <p:nvCxnSpPr>
                      <p:cNvPr id="32" name="Google Shape;382;p28">
                        <a:extLst>
                          <a:ext uri="{FF2B5EF4-FFF2-40B4-BE49-F238E27FC236}">
                            <a16:creationId xmlns:a16="http://schemas.microsoft.com/office/drawing/2014/main" id="{BB4EE223-AC45-E34F-86F4-7693D99AA849}"/>
                          </a:ext>
                        </a:extLst>
                      </p:cNvPr>
                      <p:cNvCxnSpPr/>
                      <p:nvPr/>
                    </p:nvCxnSpPr>
                    <p:spPr>
                      <a:xfrm>
                        <a:off x="4652801" y="5185235"/>
                        <a:ext cx="216024" cy="0"/>
                      </a:xfrm>
                      <a:prstGeom prst="straightConnector1">
                        <a:avLst/>
                      </a:prstGeom>
                      <a:grpFill/>
                      <a:ln w="15875" cap="flat" cmpd="sng">
                        <a:solidFill>
                          <a:schemeClr val="accent6">
                            <a:lumMod val="75000"/>
                            <a:alpha val="13000"/>
                          </a:schemeClr>
                        </a:solidFill>
                        <a:prstDash val="solid"/>
                        <a:round/>
                        <a:headEnd type="none" w="sm" len="sm"/>
                        <a:tailEnd type="none" w="sm" len="sm"/>
                      </a:ln>
                    </p:spPr>
                  </p:cxnSp>
                </p:grpSp>
              </p:grpSp>
            </p:grpSp>
          </p:grpSp>
        </p:grpSp>
      </p:grpSp>
    </p:spTree>
    <p:extLst>
      <p:ext uri="{BB962C8B-B14F-4D97-AF65-F5344CB8AC3E}">
        <p14:creationId xmlns:p14="http://schemas.microsoft.com/office/powerpoint/2010/main" val="403781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 calcmode="lin" valueType="num">
                                      <p:cBhvr additive="base">
                                        <p:cTn id="7" dur="500"/>
                                        <p:tgtEl>
                                          <p:spTgt spid="394">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95"/>
                                        </p:tgtEl>
                                        <p:attrNameLst>
                                          <p:attrName>style.visibility</p:attrName>
                                        </p:attrNameLst>
                                      </p:cBhvr>
                                      <p:to>
                                        <p:strVal val="visible"/>
                                      </p:to>
                                    </p:set>
                                    <p:anim calcmode="lin" valueType="num">
                                      <p:cBhvr additive="base">
                                        <p:cTn id="11" dur="500"/>
                                        <p:tgtEl>
                                          <p:spTgt spid="395"/>
                                        </p:tgtEl>
                                        <p:attrNameLst>
                                          <p:attrName>ppt_w</p:attrName>
                                        </p:attrNameLst>
                                      </p:cBhvr>
                                      <p:tavLst>
                                        <p:tav tm="0">
                                          <p:val>
                                            <p:strVal val="0"/>
                                          </p:val>
                                        </p:tav>
                                        <p:tav tm="100000">
                                          <p:val>
                                            <p:strVal val="#ppt_w"/>
                                          </p:val>
                                        </p:tav>
                                      </p:tavLst>
                                    </p:anim>
                                    <p:anim calcmode="lin" valueType="num">
                                      <p:cBhvr additive="base">
                                        <p:cTn id="12" dur="500"/>
                                        <p:tgtEl>
                                          <p:spTgt spid="39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repeatCount="5000" fill="hold" nodeType="clickEffect">
                                  <p:stCondLst>
                                    <p:cond delay="50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94">
                                            <p:txEl>
                                              <p:pRg st="1" end="1"/>
                                            </p:txEl>
                                          </p:spTgt>
                                        </p:tgtEl>
                                        <p:attrNameLst>
                                          <p:attrName>style.visibility</p:attrName>
                                        </p:attrNameLst>
                                      </p:cBhvr>
                                      <p:to>
                                        <p:strVal val="visible"/>
                                      </p:to>
                                    </p:set>
                                    <p:anim calcmode="lin" valueType="num">
                                      <p:cBhvr additive="base">
                                        <p:cTn id="26" dur="500"/>
                                        <p:tgtEl>
                                          <p:spTgt spid="394">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26" presetClass="emph" presetSubtype="0" repeatCount="5000" fill="hold" nodeType="afterEffect">
                                  <p:stCondLst>
                                    <p:cond delay="500"/>
                                  </p:stCondLst>
                                  <p:childTnLst>
                                    <p:animEffect transition="out" filter="fade">
                                      <p:cBhvr>
                                        <p:cTn id="29" dur="500" tmFilter="0, 0; .2, .5; .8, .5; 1, 0"/>
                                        <p:tgtEl>
                                          <p:spTgt spid="19"/>
                                        </p:tgtEl>
                                      </p:cBhvr>
                                    </p:animEffect>
                                    <p:animScale>
                                      <p:cBhvr>
                                        <p:cTn id="30" dur="250" autoRev="1" fill="hold"/>
                                        <p:tgtEl>
                                          <p:spTgt spid="19"/>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94">
                                            <p:txEl>
                                              <p:pRg st="2" end="2"/>
                                            </p:txEl>
                                          </p:spTgt>
                                        </p:tgtEl>
                                        <p:attrNameLst>
                                          <p:attrName>style.visibility</p:attrName>
                                        </p:attrNameLst>
                                      </p:cBhvr>
                                      <p:to>
                                        <p:strVal val="visible"/>
                                      </p:to>
                                    </p:set>
                                    <p:anim calcmode="lin" valueType="num">
                                      <p:cBhvr additive="base">
                                        <p:cTn id="35" dur="500"/>
                                        <p:tgtEl>
                                          <p:spTgt spid="394">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26" presetClass="emph" presetSubtype="0" repeatCount="3000" fill="hold"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94">
                                            <p:txEl>
                                              <p:pRg st="3" end="3"/>
                                            </p:txEl>
                                          </p:spTgt>
                                        </p:tgtEl>
                                        <p:attrNameLst>
                                          <p:attrName>style.visibility</p:attrName>
                                        </p:attrNameLst>
                                      </p:cBhvr>
                                      <p:to>
                                        <p:strVal val="visible"/>
                                      </p:to>
                                    </p:set>
                                    <p:anim calcmode="lin" valueType="num">
                                      <p:cBhvr additive="base">
                                        <p:cTn id="44" dur="500"/>
                                        <p:tgtEl>
                                          <p:spTgt spid="394">
                                            <p:txEl>
                                              <p:pRg st="3" end="3"/>
                                            </p:txEl>
                                          </p:spTgt>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26" presetClass="emph" presetSubtype="0" repeatCount="3000" fill="hold" nodeType="afterEffect">
                                  <p:stCondLst>
                                    <p:cond delay="0"/>
                                  </p:stCondLst>
                                  <p:childTnLst>
                                    <p:animEffect transition="out" filter="fade">
                                      <p:cBhvr>
                                        <p:cTn id="47" dur="500" tmFilter="0, 0; .2, .5; .8, .5; 1, 0"/>
                                        <p:tgtEl>
                                          <p:spTgt spid="19"/>
                                        </p:tgtEl>
                                      </p:cBhvr>
                                    </p:animEffect>
                                    <p:animScale>
                                      <p:cBhvr>
                                        <p:cTn id="48" dur="250" autoRev="1" fill="hold"/>
                                        <p:tgtEl>
                                          <p:spTgt spid="19"/>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4">
                                            <p:txEl>
                                              <p:pRg st="4" end="4"/>
                                            </p:txEl>
                                          </p:spTgt>
                                        </p:tgtEl>
                                        <p:attrNameLst>
                                          <p:attrName>style.visibility</p:attrName>
                                        </p:attrNameLst>
                                      </p:cBhvr>
                                      <p:to>
                                        <p:strVal val="visible"/>
                                      </p:to>
                                    </p:set>
                                    <p:anim calcmode="lin" valueType="num">
                                      <p:cBhvr additive="base">
                                        <p:cTn id="53" dur="500"/>
                                        <p:tgtEl>
                                          <p:spTgt spid="394">
                                            <p:txEl>
                                              <p:pRg st="4" end="4"/>
                                            </p:txEl>
                                          </p:spTgt>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26" presetClass="emph" presetSubtype="0" repeatCount="3000" fill="hold" nodeType="afterEffect">
                                  <p:stCondLst>
                                    <p:cond delay="0"/>
                                  </p:stCondLst>
                                  <p:childTnLst>
                                    <p:animEffect transition="out" filter="fade">
                                      <p:cBhvr>
                                        <p:cTn id="56" dur="500" tmFilter="0, 0; .2, .5; .8, .5; 1, 0"/>
                                        <p:tgtEl>
                                          <p:spTgt spid="19"/>
                                        </p:tgtEl>
                                      </p:cBhvr>
                                    </p:animEffect>
                                    <p:animScale>
                                      <p:cBhvr>
                                        <p:cTn id="57" dur="250" autoRev="1" fill="hold"/>
                                        <p:tgtEl>
                                          <p:spTgt spid="19"/>
                                        </p:tgtEl>
                                      </p:cBhvr>
                                      <p:by x="105000" y="105000"/>
                                    </p:animScale>
                                  </p:childTnLst>
                                </p:cTn>
                              </p:par>
                            </p:childTnLst>
                          </p:cTn>
                        </p:par>
                        <p:par>
                          <p:cTn id="58" fill="hold">
                            <p:stCondLst>
                              <p:cond delay="2000"/>
                            </p:stCondLst>
                            <p:childTnLst>
                              <p:par>
                                <p:cTn id="59" presetID="23" presetClass="entr" presetSubtype="16" fill="hold" nodeType="afterEffect">
                                  <p:stCondLst>
                                    <p:cond delay="0"/>
                                  </p:stCondLst>
                                  <p:childTnLst>
                                    <p:set>
                                      <p:cBhvr>
                                        <p:cTn id="60" dur="1" fill="hold">
                                          <p:stCondLst>
                                            <p:cond delay="0"/>
                                          </p:stCondLst>
                                        </p:cTn>
                                        <p:tgtEl>
                                          <p:spTgt spid="396"/>
                                        </p:tgtEl>
                                        <p:attrNameLst>
                                          <p:attrName>style.visibility</p:attrName>
                                        </p:attrNameLst>
                                      </p:cBhvr>
                                      <p:to>
                                        <p:strVal val="visible"/>
                                      </p:to>
                                    </p:set>
                                    <p:anim calcmode="lin" valueType="num">
                                      <p:cBhvr additive="base">
                                        <p:cTn id="61" dur="500"/>
                                        <p:tgtEl>
                                          <p:spTgt spid="396"/>
                                        </p:tgtEl>
                                        <p:attrNameLst>
                                          <p:attrName>ppt_w</p:attrName>
                                        </p:attrNameLst>
                                      </p:cBhvr>
                                      <p:tavLst>
                                        <p:tav tm="0">
                                          <p:val>
                                            <p:strVal val="0"/>
                                          </p:val>
                                        </p:tav>
                                        <p:tav tm="100000">
                                          <p:val>
                                            <p:strVal val="#ppt_w"/>
                                          </p:val>
                                        </p:tav>
                                      </p:tavLst>
                                    </p:anim>
                                    <p:anim calcmode="lin" valueType="num">
                                      <p:cBhvr additive="base">
                                        <p:cTn id="62" dur="500"/>
                                        <p:tgtEl>
                                          <p:spTgt spid="396"/>
                                        </p:tgtEl>
                                        <p:attrNameLst>
                                          <p:attrName>ppt_h</p:attrName>
                                        </p:attrNameLst>
                                      </p:cBhvr>
                                      <p:tavLst>
                                        <p:tav tm="0">
                                          <p:val>
                                            <p:str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4">
                                            <p:txEl>
                                              <p:pRg st="5" end="5"/>
                                            </p:txEl>
                                          </p:spTgt>
                                        </p:tgtEl>
                                        <p:attrNameLst>
                                          <p:attrName>style.visibility</p:attrName>
                                        </p:attrNameLst>
                                      </p:cBhvr>
                                      <p:to>
                                        <p:strVal val="visible"/>
                                      </p:to>
                                    </p:set>
                                    <p:anim calcmode="lin" valueType="num">
                                      <p:cBhvr additive="base">
                                        <p:cTn id="67" dur="500"/>
                                        <p:tgtEl>
                                          <p:spTgt spid="394">
                                            <p:txEl>
                                              <p:pRg st="5" end="5"/>
                                            </p:txEl>
                                          </p:spTgt>
                                        </p:tgtEl>
                                        <p:attrNameLst>
                                          <p:attrName>ppt_y</p:attrName>
                                        </p:attrNameLst>
                                      </p:cBhvr>
                                      <p:tavLst>
                                        <p:tav tm="0">
                                          <p:val>
                                            <p:strVal val="#ppt_y+1"/>
                                          </p:val>
                                        </p:tav>
                                        <p:tav tm="100000">
                                          <p:val>
                                            <p:strVal val="#ppt_y"/>
                                          </p:val>
                                        </p:tav>
                                      </p:tavLst>
                                    </p:anim>
                                  </p:childTnLst>
                                </p:cTn>
                              </p:par>
                            </p:childTnLst>
                          </p:cTn>
                        </p:par>
                        <p:par>
                          <p:cTn id="68" fill="hold">
                            <p:stCondLst>
                              <p:cond delay="500"/>
                            </p:stCondLst>
                            <p:childTnLst>
                              <p:par>
                                <p:cTn id="69" presetID="26" presetClass="emph" presetSubtype="0" repeatCount="3000" fill="hold" nodeType="afterEffect">
                                  <p:stCondLst>
                                    <p:cond delay="0"/>
                                  </p:stCondLst>
                                  <p:childTnLst>
                                    <p:animEffect transition="out" filter="fade">
                                      <p:cBhvr>
                                        <p:cTn id="70" dur="500" tmFilter="0, 0; .2, .5; .8, .5; 1, 0"/>
                                        <p:tgtEl>
                                          <p:spTgt spid="19"/>
                                        </p:tgtEl>
                                      </p:cBhvr>
                                    </p:animEffect>
                                    <p:animScale>
                                      <p:cBhvr>
                                        <p:cTn id="7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132349" y="108852"/>
            <a:ext cx="5800959" cy="396474"/>
          </a:xfrm>
          <a:prstGeom prst="rect">
            <a:avLst/>
          </a:prstGeom>
          <a:noFill/>
          <a:ln>
            <a:noFill/>
          </a:ln>
        </p:spPr>
        <p:txBody>
          <a:bodyPr spcFirstLastPara="1" wrap="square" lIns="76188" tIns="38083" rIns="76188" bIns="38083" anchor="ctr" anchorCtr="0">
            <a:normAutofit fontScale="90000"/>
          </a:bodyPr>
          <a:lstStyle/>
          <a:p>
            <a:pPr>
              <a:buClr>
                <a:srgbClr val="FFFF00"/>
              </a:buClr>
              <a:buSzPts val="3600"/>
            </a:pPr>
            <a:r>
              <a:rPr lang="en-US" sz="2400" b="1" dirty="0">
                <a:solidFill>
                  <a:srgbClr val="FFFF00"/>
                </a:solidFill>
              </a:rPr>
              <a:t>Why do we need to study human reproduction?</a:t>
            </a:r>
            <a:endParaRPr sz="2400" b="1" dirty="0">
              <a:solidFill>
                <a:srgbClr val="FFFF00"/>
              </a:solidFill>
            </a:endParaRPr>
          </a:p>
        </p:txBody>
      </p:sp>
      <p:sp>
        <p:nvSpPr>
          <p:cNvPr id="99" name="Google Shape;99;p2"/>
          <p:cNvSpPr txBox="1">
            <a:spLocks noGrp="1"/>
          </p:cNvSpPr>
          <p:nvPr>
            <p:ph type="body" idx="1"/>
          </p:nvPr>
        </p:nvSpPr>
        <p:spPr>
          <a:xfrm>
            <a:off x="21240" y="471905"/>
            <a:ext cx="5046060" cy="4223084"/>
          </a:xfrm>
          <a:prstGeom prst="rect">
            <a:avLst/>
          </a:prstGeom>
          <a:noFill/>
          <a:ln>
            <a:noFill/>
          </a:ln>
        </p:spPr>
        <p:txBody>
          <a:bodyPr spcFirstLastPara="1" wrap="square" lIns="76188" tIns="38083" rIns="76188" bIns="38083" anchor="t" anchorCtr="0">
            <a:noAutofit/>
          </a:bodyPr>
          <a:lstStyle/>
          <a:p>
            <a:pPr marL="26458" indent="0" algn="just">
              <a:spcBef>
                <a:spcPts val="0"/>
              </a:spcBef>
              <a:buSzPts val="2700"/>
              <a:buNone/>
            </a:pPr>
            <a:r>
              <a:rPr lang="en-US" sz="1800" dirty="0"/>
              <a:t>For </a:t>
            </a:r>
            <a:r>
              <a:rPr lang="en-US" sz="1800" b="1" dirty="0">
                <a:solidFill>
                  <a:srgbClr val="FFFF00"/>
                </a:solidFill>
              </a:rPr>
              <a:t>awareness </a:t>
            </a:r>
            <a:r>
              <a:rPr lang="en-US" sz="1800" dirty="0">
                <a:solidFill>
                  <a:srgbClr val="FFFFFF"/>
                </a:solidFill>
              </a:rPr>
              <a:t>(sex education)</a:t>
            </a:r>
            <a:r>
              <a:rPr lang="en-US" sz="1800" dirty="0">
                <a:solidFill>
                  <a:srgbClr val="FFFF00"/>
                </a:solidFill>
              </a:rPr>
              <a:t> </a:t>
            </a:r>
            <a:r>
              <a:rPr lang="en-US" sz="1800" dirty="0"/>
              <a:t>in schools about various reproduction related aspects like;</a:t>
            </a:r>
            <a:endParaRPr sz="1800" dirty="0"/>
          </a:p>
          <a:p>
            <a:pPr marL="285739" indent="-259281" algn="just">
              <a:spcBef>
                <a:spcPts val="533"/>
              </a:spcBef>
              <a:buSzPct val="100000"/>
            </a:pPr>
            <a:r>
              <a:rPr lang="en-US" sz="1600" b="1" dirty="0">
                <a:solidFill>
                  <a:srgbClr val="FFFF00"/>
                </a:solidFill>
              </a:rPr>
              <a:t>various family planning techniques </a:t>
            </a:r>
            <a:endParaRPr sz="1600" dirty="0"/>
          </a:p>
          <a:p>
            <a:pPr marL="285739" indent="-259281" algn="just">
              <a:spcBef>
                <a:spcPts val="533"/>
              </a:spcBef>
              <a:buSzPct val="100000"/>
            </a:pPr>
            <a:r>
              <a:rPr lang="en-US" sz="1600" dirty="0"/>
              <a:t>preventive methods against </a:t>
            </a:r>
            <a:r>
              <a:rPr lang="en-US" sz="1600" b="1" dirty="0">
                <a:solidFill>
                  <a:srgbClr val="FFFF00"/>
                </a:solidFill>
              </a:rPr>
              <a:t>sexually transmitted diseases.</a:t>
            </a:r>
            <a:endParaRPr sz="1600" b="1" dirty="0">
              <a:solidFill>
                <a:srgbClr val="FFFF00"/>
              </a:solidFill>
            </a:endParaRPr>
          </a:p>
          <a:p>
            <a:pPr marL="285739" indent="-259281" algn="just">
              <a:spcBef>
                <a:spcPts val="533"/>
              </a:spcBef>
              <a:buSzPct val="100000"/>
            </a:pPr>
            <a:r>
              <a:rPr lang="en-US" sz="1600" b="1" dirty="0">
                <a:solidFill>
                  <a:srgbClr val="FFFF00"/>
                </a:solidFill>
              </a:rPr>
              <a:t>consequences of uncontrolled population growth</a:t>
            </a:r>
            <a:r>
              <a:rPr lang="en-US" sz="1600" dirty="0">
                <a:solidFill>
                  <a:srgbClr val="FFFF00"/>
                </a:solidFill>
              </a:rPr>
              <a:t> </a:t>
            </a:r>
            <a:endParaRPr sz="1600" dirty="0"/>
          </a:p>
          <a:p>
            <a:pPr marL="285739" indent="-259281" algn="just">
              <a:spcBef>
                <a:spcPts val="533"/>
              </a:spcBef>
              <a:buSzPct val="100000"/>
            </a:pPr>
            <a:r>
              <a:rPr lang="en-US" sz="1600" dirty="0"/>
              <a:t>Various </a:t>
            </a:r>
            <a:r>
              <a:rPr lang="en-US" sz="1600" b="1" dirty="0">
                <a:solidFill>
                  <a:srgbClr val="FFFF00"/>
                </a:solidFill>
              </a:rPr>
              <a:t>social evils </a:t>
            </a:r>
            <a:r>
              <a:rPr lang="en-US" sz="1600" dirty="0"/>
              <a:t>(</a:t>
            </a:r>
            <a:r>
              <a:rPr lang="en-US" sz="1600" i="1" dirty="0"/>
              <a:t>sex abuses and sex related crimes, use of drugs, tobacco and alcohol, child marriage, etc.</a:t>
            </a:r>
            <a:r>
              <a:rPr lang="en-US" sz="1600" dirty="0"/>
              <a:t>).</a:t>
            </a:r>
            <a:endParaRPr sz="1600" dirty="0"/>
          </a:p>
        </p:txBody>
      </p:sp>
      <p:pic>
        <p:nvPicPr>
          <p:cNvPr id="3" name="Picture 2">
            <a:extLst>
              <a:ext uri="{FF2B5EF4-FFF2-40B4-BE49-F238E27FC236}">
                <a16:creationId xmlns:a16="http://schemas.microsoft.com/office/drawing/2014/main" id="{48E1C4A1-372F-724D-BB05-329CF2925E15}"/>
              </a:ext>
            </a:extLst>
          </p:cNvPr>
          <p:cNvPicPr>
            <a:picLocks noChangeAspect="1"/>
          </p:cNvPicPr>
          <p:nvPr/>
        </p:nvPicPr>
        <p:blipFill>
          <a:blip r:embed="rId3"/>
          <a:stretch>
            <a:fillRect/>
          </a:stretch>
        </p:blipFill>
        <p:spPr>
          <a:xfrm>
            <a:off x="6731654" y="0"/>
            <a:ext cx="2373060" cy="2351112"/>
          </a:xfrm>
          <a:prstGeom prst="rect">
            <a:avLst/>
          </a:prstGeom>
        </p:spPr>
      </p:pic>
      <p:pic>
        <p:nvPicPr>
          <p:cNvPr id="4" name="Picture 3">
            <a:extLst>
              <a:ext uri="{FF2B5EF4-FFF2-40B4-BE49-F238E27FC236}">
                <a16:creationId xmlns:a16="http://schemas.microsoft.com/office/drawing/2014/main" id="{2EFC7ECD-2971-D846-B5A2-EA836B44B8D9}"/>
              </a:ext>
            </a:extLst>
          </p:cNvPr>
          <p:cNvPicPr>
            <a:picLocks noChangeAspect="1"/>
          </p:cNvPicPr>
          <p:nvPr/>
        </p:nvPicPr>
        <p:blipFill rotWithShape="1">
          <a:blip r:embed="rId4"/>
          <a:srcRect l="7855" r="6247" b="486"/>
          <a:stretch/>
        </p:blipFill>
        <p:spPr>
          <a:xfrm>
            <a:off x="5113384" y="1273410"/>
            <a:ext cx="1651409" cy="1077702"/>
          </a:xfrm>
          <a:prstGeom prst="rect">
            <a:avLst/>
          </a:prstGeom>
        </p:spPr>
      </p:pic>
      <p:pic>
        <p:nvPicPr>
          <p:cNvPr id="5" name="Picture 4">
            <a:extLst>
              <a:ext uri="{FF2B5EF4-FFF2-40B4-BE49-F238E27FC236}">
                <a16:creationId xmlns:a16="http://schemas.microsoft.com/office/drawing/2014/main" id="{07E45B2D-4827-C14A-B82A-0A1DDA4CC248}"/>
              </a:ext>
            </a:extLst>
          </p:cNvPr>
          <p:cNvPicPr>
            <a:picLocks noChangeAspect="1"/>
          </p:cNvPicPr>
          <p:nvPr/>
        </p:nvPicPr>
        <p:blipFill>
          <a:blip r:embed="rId5"/>
          <a:stretch>
            <a:fillRect/>
          </a:stretch>
        </p:blipFill>
        <p:spPr>
          <a:xfrm>
            <a:off x="4994168" y="4432163"/>
            <a:ext cx="1514994" cy="1266264"/>
          </a:xfrm>
          <a:prstGeom prst="rect">
            <a:avLst/>
          </a:prstGeom>
        </p:spPr>
      </p:pic>
      <p:pic>
        <p:nvPicPr>
          <p:cNvPr id="1036" name="Picture 12" descr="WHO issues new guidelines on treating with child sex abuse | Loop News">
            <a:extLst>
              <a:ext uri="{FF2B5EF4-FFF2-40B4-BE49-F238E27FC236}">
                <a16:creationId xmlns:a16="http://schemas.microsoft.com/office/drawing/2014/main" id="{47B6E207-12DF-B744-AF74-0456E85DA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 y="4177463"/>
            <a:ext cx="2373794" cy="15121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rug Abuse In India: Causes, Effects &amp; Solutions | My India">
            <a:extLst>
              <a:ext uri="{FF2B5EF4-FFF2-40B4-BE49-F238E27FC236}">
                <a16:creationId xmlns:a16="http://schemas.microsoft.com/office/drawing/2014/main" id="{076EA8A6-57E5-6F42-AE6D-1DA7B93EF6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74" t="16572" r="19096" b="8896"/>
          <a:stretch/>
        </p:blipFill>
        <p:spPr bwMode="auto">
          <a:xfrm>
            <a:off x="2411895" y="4177463"/>
            <a:ext cx="2620374" cy="1512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E571FE-67D0-2340-86F4-484DB54D2DFE}"/>
              </a:ext>
            </a:extLst>
          </p:cNvPr>
          <p:cNvPicPr>
            <a:picLocks noChangeAspect="1"/>
          </p:cNvPicPr>
          <p:nvPr/>
        </p:nvPicPr>
        <p:blipFill rotWithShape="1">
          <a:blip r:embed="rId8"/>
          <a:srcRect t="42700"/>
          <a:stretch/>
        </p:blipFill>
        <p:spPr>
          <a:xfrm>
            <a:off x="5113384" y="2351112"/>
            <a:ext cx="3979816" cy="1712888"/>
          </a:xfrm>
          <a:prstGeom prst="rect">
            <a:avLst/>
          </a:prstGeom>
        </p:spPr>
      </p:pic>
      <p:pic>
        <p:nvPicPr>
          <p:cNvPr id="12" name="Picture 11">
            <a:extLst>
              <a:ext uri="{FF2B5EF4-FFF2-40B4-BE49-F238E27FC236}">
                <a16:creationId xmlns:a16="http://schemas.microsoft.com/office/drawing/2014/main" id="{4C575716-9788-A741-A6EB-B57B6072E53F}"/>
              </a:ext>
            </a:extLst>
          </p:cNvPr>
          <p:cNvPicPr>
            <a:picLocks noChangeAspect="1"/>
          </p:cNvPicPr>
          <p:nvPr/>
        </p:nvPicPr>
        <p:blipFill rotWithShape="1">
          <a:blip r:embed="rId9"/>
          <a:srcRect l="-93" t="-98" r="93" b="58703"/>
          <a:stretch/>
        </p:blipFill>
        <p:spPr>
          <a:xfrm>
            <a:off x="985473" y="2857500"/>
            <a:ext cx="4094710" cy="1273174"/>
          </a:xfrm>
          <a:prstGeom prst="rect">
            <a:avLst/>
          </a:prstGeom>
        </p:spPr>
      </p:pic>
    </p:spTree>
    <p:extLst>
      <p:ext uri="{BB962C8B-B14F-4D97-AF65-F5344CB8AC3E}">
        <p14:creationId xmlns:p14="http://schemas.microsoft.com/office/powerpoint/2010/main" val="39690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additive="base">
                                        <p:cTn id="7" dur="500"/>
                                        <p:tgtEl>
                                          <p:spTgt spid="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9">
                                            <p:txEl>
                                              <p:pRg st="1" end="1"/>
                                            </p:txEl>
                                          </p:spTgt>
                                        </p:tgtEl>
                                        <p:attrNameLst>
                                          <p:attrName>style.visibility</p:attrName>
                                        </p:attrNameLst>
                                      </p:cBhvr>
                                      <p:to>
                                        <p:strVal val="visible"/>
                                      </p:to>
                                    </p:set>
                                    <p:anim calcmode="lin" valueType="num">
                                      <p:cBhvr additive="base">
                                        <p:cTn id="12" dur="500"/>
                                        <p:tgtEl>
                                          <p:spTgt spid="99">
                                            <p:txEl>
                                              <p:pRg st="1" end="1"/>
                                            </p:txEl>
                                          </p:spTgt>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9">
                                            <p:txEl>
                                              <p:pRg st="2" end="2"/>
                                            </p:txEl>
                                          </p:spTgt>
                                        </p:tgtEl>
                                        <p:attrNameLst>
                                          <p:attrName>style.visibility</p:attrName>
                                        </p:attrNameLst>
                                      </p:cBhvr>
                                      <p:to>
                                        <p:strVal val="visible"/>
                                      </p:to>
                                    </p:set>
                                    <p:anim calcmode="lin" valueType="num">
                                      <p:cBhvr additive="base">
                                        <p:cTn id="23" dur="500"/>
                                        <p:tgtEl>
                                          <p:spTgt spid="99">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9">
                                            <p:txEl>
                                              <p:pRg st="3" end="3"/>
                                            </p:txEl>
                                          </p:spTgt>
                                        </p:tgtEl>
                                        <p:attrNameLst>
                                          <p:attrName>style.visibility</p:attrName>
                                        </p:attrNameLst>
                                      </p:cBhvr>
                                      <p:to>
                                        <p:strVal val="visible"/>
                                      </p:to>
                                    </p:set>
                                    <p:anim calcmode="lin" valueType="num">
                                      <p:cBhvr additive="base">
                                        <p:cTn id="34" dur="500"/>
                                        <p:tgtEl>
                                          <p:spTgt spid="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9">
                                            <p:txEl>
                                              <p:pRg st="4" end="4"/>
                                            </p:txEl>
                                          </p:spTgt>
                                        </p:tgtEl>
                                        <p:attrNameLst>
                                          <p:attrName>style.visibility</p:attrName>
                                        </p:attrNameLst>
                                      </p:cBhvr>
                                      <p:to>
                                        <p:strVal val="visible"/>
                                      </p:to>
                                    </p:set>
                                    <p:anim calcmode="lin" valueType="num">
                                      <p:cBhvr additive="base">
                                        <p:cTn id="39" dur="500"/>
                                        <p:tgtEl>
                                          <p:spTgt spid="99">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036"/>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1000"/>
                                  </p:stCondLst>
                                  <p:childTnLst>
                                    <p:set>
                                      <p:cBhvr>
                                        <p:cTn id="45" dur="1" fill="hold">
                                          <p:stCondLst>
                                            <p:cond delay="0"/>
                                          </p:stCondLst>
                                        </p:cTn>
                                        <p:tgtEl>
                                          <p:spTgt spid="1038"/>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100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title"/>
          </p:nvPr>
        </p:nvSpPr>
        <p:spPr>
          <a:xfrm>
            <a:off x="763906" y="69638"/>
            <a:ext cx="7616189" cy="331550"/>
          </a:xfrm>
          <a:prstGeom prst="rect">
            <a:avLst/>
          </a:prstGeom>
          <a:noFill/>
          <a:ln>
            <a:noFill/>
          </a:ln>
        </p:spPr>
        <p:txBody>
          <a:bodyPr spcFirstLastPara="1" wrap="square" lIns="76188" tIns="38083" rIns="76188" bIns="38083" anchor="ctr" anchorCtr="0">
            <a:noAutofit/>
          </a:bodyPr>
          <a:lstStyle/>
          <a:p>
            <a:pPr>
              <a:buSzPts val="4000"/>
            </a:pPr>
            <a:r>
              <a:rPr lang="en-US" sz="2000" b="1" dirty="0"/>
              <a:t>Mammary glands </a:t>
            </a:r>
            <a:r>
              <a:rPr lang="en-US" sz="2000" b="1" dirty="0">
                <a:solidFill>
                  <a:srgbClr val="FFFF00"/>
                </a:solidFill>
              </a:rPr>
              <a:t>(breasts)</a:t>
            </a:r>
            <a:endParaRPr sz="2000" b="1" dirty="0"/>
          </a:p>
        </p:txBody>
      </p:sp>
      <p:sp>
        <p:nvSpPr>
          <p:cNvPr id="3" name="Rectangle 2">
            <a:extLst>
              <a:ext uri="{FF2B5EF4-FFF2-40B4-BE49-F238E27FC236}">
                <a16:creationId xmlns:a16="http://schemas.microsoft.com/office/drawing/2014/main" id="{C00404C0-16F9-B243-B896-B19E92647EB1}"/>
              </a:ext>
            </a:extLst>
          </p:cNvPr>
          <p:cNvSpPr/>
          <p:nvPr/>
        </p:nvSpPr>
        <p:spPr>
          <a:xfrm>
            <a:off x="2034598" y="420334"/>
            <a:ext cx="3589157" cy="369332"/>
          </a:xfrm>
          <a:prstGeom prst="rect">
            <a:avLst/>
          </a:prstGeom>
        </p:spPr>
        <p:txBody>
          <a:bodyPr wrap="square">
            <a:spAutoFit/>
          </a:bodyPr>
          <a:lstStyle/>
          <a:p>
            <a:pPr algn="ctr"/>
            <a:r>
              <a:rPr lang="en-US" sz="1800" b="1" dirty="0">
                <a:solidFill>
                  <a:srgbClr val="FFFF00"/>
                </a:solidFill>
                <a:latin typeface="Calibri"/>
                <a:cs typeface="Calibri"/>
                <a:sym typeface="Calibri"/>
              </a:rPr>
              <a:t>Mammary glands contain</a:t>
            </a:r>
            <a:endParaRPr lang="en-US" dirty="0"/>
          </a:p>
        </p:txBody>
      </p:sp>
      <p:grpSp>
        <p:nvGrpSpPr>
          <p:cNvPr id="42" name="Group 41">
            <a:extLst>
              <a:ext uri="{FF2B5EF4-FFF2-40B4-BE49-F238E27FC236}">
                <a16:creationId xmlns:a16="http://schemas.microsoft.com/office/drawing/2014/main" id="{631F6E06-DFA1-B941-8850-05F598BE003A}"/>
              </a:ext>
            </a:extLst>
          </p:cNvPr>
          <p:cNvGrpSpPr/>
          <p:nvPr/>
        </p:nvGrpSpPr>
        <p:grpSpPr>
          <a:xfrm>
            <a:off x="1027672" y="789666"/>
            <a:ext cx="2801506" cy="694843"/>
            <a:chOff x="1027672" y="789666"/>
            <a:chExt cx="2801506" cy="694843"/>
          </a:xfrm>
        </p:grpSpPr>
        <p:sp>
          <p:nvSpPr>
            <p:cNvPr id="6" name="Rectangle 5">
              <a:extLst>
                <a:ext uri="{FF2B5EF4-FFF2-40B4-BE49-F238E27FC236}">
                  <a16:creationId xmlns:a16="http://schemas.microsoft.com/office/drawing/2014/main" id="{A664443A-3DE9-5D47-A943-13B295116699}"/>
                </a:ext>
              </a:extLst>
            </p:cNvPr>
            <p:cNvSpPr/>
            <p:nvPr/>
          </p:nvSpPr>
          <p:spPr>
            <a:xfrm>
              <a:off x="1027672" y="1115177"/>
              <a:ext cx="1809340" cy="369332"/>
            </a:xfrm>
            <a:prstGeom prst="rect">
              <a:avLst/>
            </a:prstGeom>
          </p:spPr>
          <p:txBody>
            <a:bodyPr wrap="square">
              <a:spAutoFit/>
            </a:bodyPr>
            <a:lstStyle/>
            <a:p>
              <a:r>
                <a:rPr lang="en-US" sz="1800" b="1" dirty="0">
                  <a:solidFill>
                    <a:srgbClr val="FFFF00"/>
                  </a:solidFill>
                  <a:latin typeface="Calibri"/>
                  <a:cs typeface="Calibri"/>
                  <a:sym typeface="Calibri"/>
                </a:rPr>
                <a:t>Glandular tissue</a:t>
              </a:r>
              <a:endParaRPr lang="en-US" dirty="0"/>
            </a:p>
          </p:txBody>
        </p:sp>
        <p:cxnSp>
          <p:nvCxnSpPr>
            <p:cNvPr id="17" name="Elbow Connector 16">
              <a:extLst>
                <a:ext uri="{FF2B5EF4-FFF2-40B4-BE49-F238E27FC236}">
                  <a16:creationId xmlns:a16="http://schemas.microsoft.com/office/drawing/2014/main" id="{FBD09201-77C2-E441-8FED-33459810E835}"/>
                </a:ext>
              </a:extLst>
            </p:cNvPr>
            <p:cNvCxnSpPr>
              <a:cxnSpLocks/>
              <a:stCxn id="3" idx="2"/>
              <a:endCxn id="6" idx="0"/>
            </p:cNvCxnSpPr>
            <p:nvPr/>
          </p:nvCxnSpPr>
          <p:spPr>
            <a:xfrm rot="5400000">
              <a:off x="2718005" y="4004"/>
              <a:ext cx="325511" cy="1896835"/>
            </a:xfrm>
            <a:prstGeom prst="bentConnector3">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1AA36144-BF24-C34C-A9DB-A38DF555AEBA}"/>
              </a:ext>
            </a:extLst>
          </p:cNvPr>
          <p:cNvGrpSpPr/>
          <p:nvPr/>
        </p:nvGrpSpPr>
        <p:grpSpPr>
          <a:xfrm>
            <a:off x="3829178" y="789665"/>
            <a:ext cx="3786662" cy="694844"/>
            <a:chOff x="3829178" y="789665"/>
            <a:chExt cx="3786662" cy="694844"/>
          </a:xfrm>
        </p:grpSpPr>
        <p:sp>
          <p:nvSpPr>
            <p:cNvPr id="7" name="Rectangle 6">
              <a:extLst>
                <a:ext uri="{FF2B5EF4-FFF2-40B4-BE49-F238E27FC236}">
                  <a16:creationId xmlns:a16="http://schemas.microsoft.com/office/drawing/2014/main" id="{93859C07-D79E-074E-96D9-926F71CB9FD0}"/>
                </a:ext>
              </a:extLst>
            </p:cNvPr>
            <p:cNvSpPr/>
            <p:nvPr/>
          </p:nvSpPr>
          <p:spPr>
            <a:xfrm>
              <a:off x="5101241" y="1115177"/>
              <a:ext cx="2514599" cy="369332"/>
            </a:xfrm>
            <a:prstGeom prst="rect">
              <a:avLst/>
            </a:prstGeom>
          </p:spPr>
          <p:txBody>
            <a:bodyPr wrap="square">
              <a:spAutoFit/>
            </a:bodyPr>
            <a:lstStyle/>
            <a:p>
              <a:r>
                <a:rPr lang="en-US" sz="1800" b="1" dirty="0">
                  <a:solidFill>
                    <a:srgbClr val="FFFF00"/>
                  </a:solidFill>
                  <a:latin typeface="Calibri"/>
                  <a:cs typeface="Calibri"/>
                  <a:sym typeface="Calibri"/>
                </a:rPr>
                <a:t>Variable amount of fat</a:t>
              </a:r>
              <a:endParaRPr lang="en-US" dirty="0"/>
            </a:p>
          </p:txBody>
        </p:sp>
        <p:cxnSp>
          <p:nvCxnSpPr>
            <p:cNvPr id="20" name="Elbow Connector 19">
              <a:extLst>
                <a:ext uri="{FF2B5EF4-FFF2-40B4-BE49-F238E27FC236}">
                  <a16:creationId xmlns:a16="http://schemas.microsoft.com/office/drawing/2014/main" id="{A41B6872-D0FA-E54E-8BBF-09F64CBEC905}"/>
                </a:ext>
              </a:extLst>
            </p:cNvPr>
            <p:cNvCxnSpPr>
              <a:cxnSpLocks/>
              <a:stCxn id="3" idx="2"/>
              <a:endCxn id="7" idx="0"/>
            </p:cNvCxnSpPr>
            <p:nvPr/>
          </p:nvCxnSpPr>
          <p:spPr>
            <a:xfrm rot="16200000" flipH="1">
              <a:off x="4931104" y="-312261"/>
              <a:ext cx="325511" cy="2529364"/>
            </a:xfrm>
            <a:prstGeom prst="bentConnector3">
              <a:avLst>
                <a:gd name="adj1" fmla="val 50000"/>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6D0A2F8A-4B6F-4749-AA43-A5C980DAFF3F}"/>
              </a:ext>
            </a:extLst>
          </p:cNvPr>
          <p:cNvGrpSpPr/>
          <p:nvPr/>
        </p:nvGrpSpPr>
        <p:grpSpPr>
          <a:xfrm>
            <a:off x="91500" y="1471772"/>
            <a:ext cx="3643319" cy="549332"/>
            <a:chOff x="91500" y="1334612"/>
            <a:chExt cx="3643319" cy="549332"/>
          </a:xfrm>
        </p:grpSpPr>
        <p:sp>
          <p:nvSpPr>
            <p:cNvPr id="4" name="Rectangle 3">
              <a:extLst>
                <a:ext uri="{FF2B5EF4-FFF2-40B4-BE49-F238E27FC236}">
                  <a16:creationId xmlns:a16="http://schemas.microsoft.com/office/drawing/2014/main" id="{81C294DB-5D53-594B-913B-3AE343F37D92}"/>
                </a:ext>
              </a:extLst>
            </p:cNvPr>
            <p:cNvSpPr/>
            <p:nvPr/>
          </p:nvSpPr>
          <p:spPr>
            <a:xfrm>
              <a:off x="91500" y="1514612"/>
              <a:ext cx="3643319" cy="369332"/>
            </a:xfrm>
            <a:prstGeom prst="rect">
              <a:avLst/>
            </a:prstGeom>
          </p:spPr>
          <p:txBody>
            <a:bodyPr wrap="square">
              <a:spAutoFit/>
            </a:bodyPr>
            <a:lstStyle/>
            <a:p>
              <a:pPr algn="ctr"/>
              <a:r>
                <a:rPr lang="en-US" sz="1800" dirty="0">
                  <a:solidFill>
                    <a:srgbClr val="FFFFFF"/>
                  </a:solidFill>
                  <a:latin typeface="Calibri"/>
                  <a:cs typeface="Calibri"/>
                  <a:sym typeface="Calibri"/>
                </a:rPr>
                <a:t>Divided into </a:t>
              </a:r>
              <a:r>
                <a:rPr lang="en-US" sz="1800" b="1" dirty="0">
                  <a:solidFill>
                    <a:srgbClr val="FFFF00"/>
                  </a:solidFill>
                  <a:latin typeface="Calibri"/>
                  <a:cs typeface="Calibri"/>
                  <a:sym typeface="Calibri"/>
                </a:rPr>
                <a:t>15-20</a:t>
              </a:r>
              <a:r>
                <a:rPr lang="en-US" sz="1800" dirty="0">
                  <a:solidFill>
                    <a:srgbClr val="FFFF00"/>
                  </a:solidFill>
                  <a:latin typeface="Calibri"/>
                  <a:cs typeface="Calibri"/>
                  <a:sym typeface="Calibri"/>
                </a:rPr>
                <a:t> </a:t>
              </a:r>
              <a:r>
                <a:rPr lang="en-US" sz="1800" b="1" dirty="0">
                  <a:solidFill>
                    <a:srgbClr val="FFFF00"/>
                  </a:solidFill>
                  <a:latin typeface="Calibri"/>
                  <a:cs typeface="Calibri"/>
                  <a:sym typeface="Calibri"/>
                </a:rPr>
                <a:t>mammary lobes</a:t>
              </a:r>
              <a:endParaRPr lang="en-US" dirty="0"/>
            </a:p>
          </p:txBody>
        </p:sp>
        <p:cxnSp>
          <p:nvCxnSpPr>
            <p:cNvPr id="22" name="Straight Arrow Connector 21">
              <a:extLst>
                <a:ext uri="{FF2B5EF4-FFF2-40B4-BE49-F238E27FC236}">
                  <a16:creationId xmlns:a16="http://schemas.microsoft.com/office/drawing/2014/main" id="{57D37733-A883-F347-BC9B-7BAD3D45161F}"/>
                </a:ext>
              </a:extLst>
            </p:cNvPr>
            <p:cNvCxnSpPr/>
            <p:nvPr/>
          </p:nvCxnSpPr>
          <p:spPr>
            <a:xfrm>
              <a:off x="1816108" y="1334612"/>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D14984B-F3E4-B04A-8DDF-633CA16005AF}"/>
              </a:ext>
            </a:extLst>
          </p:cNvPr>
          <p:cNvGrpSpPr/>
          <p:nvPr/>
        </p:nvGrpSpPr>
        <p:grpSpPr>
          <a:xfrm>
            <a:off x="91500" y="1988513"/>
            <a:ext cx="3543300" cy="586546"/>
            <a:chOff x="91500" y="1790393"/>
            <a:chExt cx="3543300" cy="586546"/>
          </a:xfrm>
        </p:grpSpPr>
        <p:sp>
          <p:nvSpPr>
            <p:cNvPr id="9" name="Rectangle 8">
              <a:extLst>
                <a:ext uri="{FF2B5EF4-FFF2-40B4-BE49-F238E27FC236}">
                  <a16:creationId xmlns:a16="http://schemas.microsoft.com/office/drawing/2014/main" id="{B70D2033-EC92-3E43-A30D-088B7D0C0BCA}"/>
                </a:ext>
              </a:extLst>
            </p:cNvPr>
            <p:cNvSpPr/>
            <p:nvPr/>
          </p:nvSpPr>
          <p:spPr>
            <a:xfrm>
              <a:off x="91500" y="2038385"/>
              <a:ext cx="3543300" cy="338554"/>
            </a:xfrm>
            <a:prstGeom prst="rect">
              <a:avLst/>
            </a:prstGeom>
          </p:spPr>
          <p:txBody>
            <a:bodyPr wrap="square">
              <a:spAutoFit/>
            </a:bodyPr>
            <a:lstStyle/>
            <a:p>
              <a:pPr algn="ctr"/>
              <a:r>
                <a:rPr lang="en-US" sz="1600" b="1" dirty="0">
                  <a:solidFill>
                    <a:srgbClr val="FFFF00"/>
                  </a:solidFill>
                  <a:latin typeface="Calibri"/>
                  <a:cs typeface="Calibri"/>
                  <a:sym typeface="Calibri"/>
                </a:rPr>
                <a:t>Alveoli (</a:t>
              </a:r>
              <a:r>
                <a:rPr lang="en-US" sz="1600" dirty="0">
                  <a:solidFill>
                    <a:srgbClr val="FFFFFF"/>
                  </a:solidFill>
                  <a:latin typeface="Calibri"/>
                  <a:cs typeface="Calibri"/>
                  <a:sym typeface="Calibri"/>
                </a:rPr>
                <a:t>clusters of cells</a:t>
              </a:r>
              <a:r>
                <a:rPr lang="en-US" sz="1600" b="1" dirty="0">
                  <a:solidFill>
                    <a:srgbClr val="FFFF00"/>
                  </a:solidFill>
                  <a:latin typeface="Calibri"/>
                  <a:cs typeface="Calibri"/>
                  <a:sym typeface="Calibri"/>
                </a:rPr>
                <a:t>)</a:t>
              </a:r>
              <a:endParaRPr lang="en-US" sz="1600" dirty="0"/>
            </a:p>
          </p:txBody>
        </p:sp>
        <p:sp>
          <p:nvSpPr>
            <p:cNvPr id="5" name="Rectangle 4">
              <a:extLst>
                <a:ext uri="{FF2B5EF4-FFF2-40B4-BE49-F238E27FC236}">
                  <a16:creationId xmlns:a16="http://schemas.microsoft.com/office/drawing/2014/main" id="{650E0348-27C0-D44E-9ED9-D27D96B83E75}"/>
                </a:ext>
              </a:extLst>
            </p:cNvPr>
            <p:cNvSpPr/>
            <p:nvPr/>
          </p:nvSpPr>
          <p:spPr>
            <a:xfrm>
              <a:off x="1759546" y="1790393"/>
              <a:ext cx="808235" cy="338554"/>
            </a:xfrm>
            <a:prstGeom prst="rect">
              <a:avLst/>
            </a:prstGeom>
          </p:spPr>
          <p:txBody>
            <a:bodyPr wrap="none">
              <a:spAutoFit/>
            </a:bodyPr>
            <a:lstStyle/>
            <a:p>
              <a:r>
                <a:rPr lang="en-US" sz="1600" dirty="0">
                  <a:solidFill>
                    <a:srgbClr val="FFFFFF"/>
                  </a:solidFill>
                  <a:latin typeface="Calibri"/>
                  <a:cs typeface="Calibri"/>
                  <a:sym typeface="Calibri"/>
                </a:rPr>
                <a:t>contain</a:t>
              </a:r>
              <a:endParaRPr lang="en-US" sz="1600" dirty="0"/>
            </a:p>
          </p:txBody>
        </p:sp>
        <p:cxnSp>
          <p:nvCxnSpPr>
            <p:cNvPr id="25" name="Straight Arrow Connector 24">
              <a:extLst>
                <a:ext uri="{FF2B5EF4-FFF2-40B4-BE49-F238E27FC236}">
                  <a16:creationId xmlns:a16="http://schemas.microsoft.com/office/drawing/2014/main" id="{A8905DF8-8DB3-C543-976A-378DAB0B888D}"/>
                </a:ext>
              </a:extLst>
            </p:cNvPr>
            <p:cNvCxnSpPr/>
            <p:nvPr/>
          </p:nvCxnSpPr>
          <p:spPr>
            <a:xfrm>
              <a:off x="1815431" y="1876947"/>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9F68481-0923-1A44-8422-F9F203D84900}"/>
              </a:ext>
            </a:extLst>
          </p:cNvPr>
          <p:cNvGrpSpPr/>
          <p:nvPr/>
        </p:nvGrpSpPr>
        <p:grpSpPr>
          <a:xfrm>
            <a:off x="91500" y="2552889"/>
            <a:ext cx="4371710" cy="514374"/>
            <a:chOff x="91500" y="2370009"/>
            <a:chExt cx="4371710" cy="514374"/>
          </a:xfrm>
        </p:grpSpPr>
        <p:sp>
          <p:nvSpPr>
            <p:cNvPr id="8" name="Rectangle 7">
              <a:extLst>
                <a:ext uri="{FF2B5EF4-FFF2-40B4-BE49-F238E27FC236}">
                  <a16:creationId xmlns:a16="http://schemas.microsoft.com/office/drawing/2014/main" id="{9F528BFD-5DBF-5047-8959-5D8AD22EC247}"/>
                </a:ext>
              </a:extLst>
            </p:cNvPr>
            <p:cNvSpPr/>
            <p:nvPr/>
          </p:nvSpPr>
          <p:spPr>
            <a:xfrm>
              <a:off x="91500" y="2545829"/>
              <a:ext cx="4371710" cy="338554"/>
            </a:xfrm>
            <a:prstGeom prst="rect">
              <a:avLst/>
            </a:prstGeom>
          </p:spPr>
          <p:txBody>
            <a:bodyPr wrap="none">
              <a:spAutoFit/>
            </a:bodyPr>
            <a:lstStyle/>
            <a:p>
              <a:r>
                <a:rPr lang="en-US" sz="1600" b="1" dirty="0">
                  <a:solidFill>
                    <a:srgbClr val="FFFF00"/>
                  </a:solidFill>
                  <a:latin typeface="Calibri"/>
                  <a:cs typeface="Calibri"/>
                  <a:sym typeface="Calibri"/>
                </a:rPr>
                <a:t>Cells of alveoli </a:t>
              </a:r>
              <a:r>
                <a:rPr lang="en-US" sz="1600" dirty="0">
                  <a:solidFill>
                    <a:schemeClr val="bg1"/>
                  </a:solidFill>
                  <a:latin typeface="Calibri"/>
                  <a:cs typeface="Calibri"/>
                  <a:sym typeface="Calibri"/>
                </a:rPr>
                <a:t>secrete milk into lumens of alveoli</a:t>
              </a:r>
              <a:endParaRPr lang="en-US" sz="1600" dirty="0">
                <a:solidFill>
                  <a:schemeClr val="bg1"/>
                </a:solidFill>
              </a:endParaRPr>
            </a:p>
          </p:txBody>
        </p:sp>
        <p:cxnSp>
          <p:nvCxnSpPr>
            <p:cNvPr id="27" name="Straight Arrow Connector 26">
              <a:extLst>
                <a:ext uri="{FF2B5EF4-FFF2-40B4-BE49-F238E27FC236}">
                  <a16:creationId xmlns:a16="http://schemas.microsoft.com/office/drawing/2014/main" id="{213F75F9-713F-2D4F-B94C-B95EBC4F0ACC}"/>
                </a:ext>
              </a:extLst>
            </p:cNvPr>
            <p:cNvCxnSpPr/>
            <p:nvPr/>
          </p:nvCxnSpPr>
          <p:spPr>
            <a:xfrm>
              <a:off x="1815431" y="2370009"/>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B5E312A-430E-B141-BCFC-17D5D1DAFA4A}"/>
              </a:ext>
            </a:extLst>
          </p:cNvPr>
          <p:cNvGrpSpPr/>
          <p:nvPr/>
        </p:nvGrpSpPr>
        <p:grpSpPr>
          <a:xfrm>
            <a:off x="91500" y="3100240"/>
            <a:ext cx="3201517" cy="521276"/>
            <a:chOff x="91500" y="2886880"/>
            <a:chExt cx="3201517" cy="521276"/>
          </a:xfrm>
        </p:grpSpPr>
        <p:sp>
          <p:nvSpPr>
            <p:cNvPr id="10" name="Rectangle 9">
              <a:extLst>
                <a:ext uri="{FF2B5EF4-FFF2-40B4-BE49-F238E27FC236}">
                  <a16:creationId xmlns:a16="http://schemas.microsoft.com/office/drawing/2014/main" id="{31291CE7-F2DD-BF4F-8D6D-489A6C519582}"/>
                </a:ext>
              </a:extLst>
            </p:cNvPr>
            <p:cNvSpPr/>
            <p:nvPr/>
          </p:nvSpPr>
          <p:spPr>
            <a:xfrm>
              <a:off x="91500" y="3069602"/>
              <a:ext cx="3201517" cy="338554"/>
            </a:xfrm>
            <a:prstGeom prst="rect">
              <a:avLst/>
            </a:prstGeom>
          </p:spPr>
          <p:txBody>
            <a:bodyPr wrap="none">
              <a:spAutoFit/>
            </a:bodyPr>
            <a:lstStyle/>
            <a:p>
              <a:r>
                <a:rPr lang="en-US" sz="1600" dirty="0">
                  <a:solidFill>
                    <a:srgbClr val="FFFFFF"/>
                  </a:solidFill>
                  <a:latin typeface="Calibri"/>
                  <a:cs typeface="Calibri"/>
                  <a:sym typeface="Calibri"/>
                </a:rPr>
                <a:t>Alveoli open into </a:t>
              </a:r>
              <a:r>
                <a:rPr lang="en-US" sz="1600" b="1" dirty="0">
                  <a:solidFill>
                    <a:srgbClr val="FFFF00"/>
                  </a:solidFill>
                  <a:latin typeface="Calibri"/>
                  <a:cs typeface="Calibri"/>
                  <a:sym typeface="Calibri"/>
                </a:rPr>
                <a:t>mammary tubules</a:t>
              </a:r>
              <a:endParaRPr lang="en-US" sz="1600" dirty="0"/>
            </a:p>
          </p:txBody>
        </p:sp>
        <p:cxnSp>
          <p:nvCxnSpPr>
            <p:cNvPr id="28" name="Straight Arrow Connector 27">
              <a:extLst>
                <a:ext uri="{FF2B5EF4-FFF2-40B4-BE49-F238E27FC236}">
                  <a16:creationId xmlns:a16="http://schemas.microsoft.com/office/drawing/2014/main" id="{3C2F0CB9-697B-114E-A1E6-EC1BBA131AE1}"/>
                </a:ext>
              </a:extLst>
            </p:cNvPr>
            <p:cNvCxnSpPr/>
            <p:nvPr/>
          </p:nvCxnSpPr>
          <p:spPr>
            <a:xfrm>
              <a:off x="1811489" y="2886880"/>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E89772D-EBA1-F843-B862-DD6187D250FE}"/>
              </a:ext>
            </a:extLst>
          </p:cNvPr>
          <p:cNvGrpSpPr/>
          <p:nvPr/>
        </p:nvGrpSpPr>
        <p:grpSpPr>
          <a:xfrm>
            <a:off x="91500" y="3572480"/>
            <a:ext cx="5311069" cy="495520"/>
            <a:chOff x="91500" y="3420080"/>
            <a:chExt cx="5311069" cy="495520"/>
          </a:xfrm>
        </p:grpSpPr>
        <p:sp>
          <p:nvSpPr>
            <p:cNvPr id="12" name="Rectangle 11">
              <a:extLst>
                <a:ext uri="{FF2B5EF4-FFF2-40B4-BE49-F238E27FC236}">
                  <a16:creationId xmlns:a16="http://schemas.microsoft.com/office/drawing/2014/main" id="{B808296D-AF05-D349-888F-4901963794F8}"/>
                </a:ext>
              </a:extLst>
            </p:cNvPr>
            <p:cNvSpPr/>
            <p:nvPr/>
          </p:nvSpPr>
          <p:spPr>
            <a:xfrm>
              <a:off x="91500" y="3577046"/>
              <a:ext cx="5311069" cy="338554"/>
            </a:xfrm>
            <a:prstGeom prst="rect">
              <a:avLst/>
            </a:prstGeom>
          </p:spPr>
          <p:txBody>
            <a:bodyPr wrap="none">
              <a:spAutoFit/>
            </a:bodyPr>
            <a:lstStyle/>
            <a:p>
              <a:r>
                <a:rPr lang="en-US" sz="1600" dirty="0">
                  <a:solidFill>
                    <a:srgbClr val="FFFFFF"/>
                  </a:solidFill>
                  <a:latin typeface="Calibri"/>
                  <a:cs typeface="Calibri"/>
                  <a:sym typeface="Calibri"/>
                </a:rPr>
                <a:t>Mammary tubules of each lobe join to form a </a:t>
              </a:r>
              <a:r>
                <a:rPr lang="en-US" sz="1600" b="1" dirty="0">
                  <a:solidFill>
                    <a:srgbClr val="FFFF00"/>
                  </a:solidFill>
                  <a:latin typeface="Calibri"/>
                  <a:cs typeface="Calibri"/>
                  <a:sym typeface="Calibri"/>
                </a:rPr>
                <a:t>mammary duct</a:t>
              </a:r>
              <a:endParaRPr lang="en-US" sz="1600" dirty="0"/>
            </a:p>
          </p:txBody>
        </p:sp>
        <p:cxnSp>
          <p:nvCxnSpPr>
            <p:cNvPr id="31" name="Straight Arrow Connector 30">
              <a:extLst>
                <a:ext uri="{FF2B5EF4-FFF2-40B4-BE49-F238E27FC236}">
                  <a16:creationId xmlns:a16="http://schemas.microsoft.com/office/drawing/2014/main" id="{F8D1FC64-B4B2-E245-A5C5-60B1D8EA36EA}"/>
                </a:ext>
              </a:extLst>
            </p:cNvPr>
            <p:cNvCxnSpPr/>
            <p:nvPr/>
          </p:nvCxnSpPr>
          <p:spPr>
            <a:xfrm>
              <a:off x="1811489" y="3420080"/>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71347E8-81A7-FA40-BE2C-539A3526F23C}"/>
              </a:ext>
            </a:extLst>
          </p:cNvPr>
          <p:cNvGrpSpPr/>
          <p:nvPr/>
        </p:nvGrpSpPr>
        <p:grpSpPr>
          <a:xfrm>
            <a:off x="91500" y="4053058"/>
            <a:ext cx="7263083" cy="524563"/>
            <a:chOff x="91500" y="3931138"/>
            <a:chExt cx="7263083" cy="524563"/>
          </a:xfrm>
        </p:grpSpPr>
        <p:sp>
          <p:nvSpPr>
            <p:cNvPr id="13" name="Rectangle 12">
              <a:extLst>
                <a:ext uri="{FF2B5EF4-FFF2-40B4-BE49-F238E27FC236}">
                  <a16:creationId xmlns:a16="http://schemas.microsoft.com/office/drawing/2014/main" id="{41D0FCBA-9F05-2D40-89A9-05BE2325E03F}"/>
                </a:ext>
              </a:extLst>
            </p:cNvPr>
            <p:cNvSpPr/>
            <p:nvPr/>
          </p:nvSpPr>
          <p:spPr>
            <a:xfrm>
              <a:off x="91500" y="4117147"/>
              <a:ext cx="7263083" cy="338554"/>
            </a:xfrm>
            <a:prstGeom prst="rect">
              <a:avLst/>
            </a:prstGeom>
          </p:spPr>
          <p:txBody>
            <a:bodyPr wrap="square">
              <a:spAutoFit/>
            </a:bodyPr>
            <a:lstStyle/>
            <a:p>
              <a:pPr marL="5292" lvl="0" algn="just">
                <a:spcBef>
                  <a:spcPts val="422"/>
                </a:spcBef>
                <a:buClr>
                  <a:srgbClr val="FFFFFF"/>
                </a:buClr>
                <a:buSzPts val="2430"/>
              </a:pPr>
              <a:r>
                <a:rPr lang="en-US" sz="1600" dirty="0">
                  <a:solidFill>
                    <a:srgbClr val="FFFFFF"/>
                  </a:solidFill>
                  <a:latin typeface="Calibri"/>
                  <a:cs typeface="Calibri"/>
                  <a:sym typeface="Calibri"/>
                </a:rPr>
                <a:t>Several mammary ducts join to form a wider mammary </a:t>
              </a:r>
              <a:r>
                <a:rPr lang="en-US" sz="1600" b="1" dirty="0">
                  <a:solidFill>
                    <a:srgbClr val="FFFF00"/>
                  </a:solidFill>
                  <a:latin typeface="Calibri"/>
                  <a:cs typeface="Calibri"/>
                  <a:sym typeface="Calibri"/>
                </a:rPr>
                <a:t>ampulla</a:t>
              </a:r>
              <a:r>
                <a:rPr lang="en-US" sz="1600" b="1" dirty="0">
                  <a:solidFill>
                    <a:srgbClr val="FFFFFF"/>
                  </a:solidFill>
                  <a:latin typeface="Calibri"/>
                  <a:cs typeface="Calibri"/>
                  <a:sym typeface="Calibri"/>
                </a:rPr>
                <a:t> </a:t>
              </a:r>
              <a:endParaRPr lang="en-US" sz="1600" dirty="0">
                <a:solidFill>
                  <a:srgbClr val="FFFFFF"/>
                </a:solidFill>
                <a:latin typeface="Calibri"/>
                <a:cs typeface="Calibri"/>
                <a:sym typeface="Calibri"/>
              </a:endParaRPr>
            </a:p>
          </p:txBody>
        </p:sp>
        <p:cxnSp>
          <p:nvCxnSpPr>
            <p:cNvPr id="33" name="Straight Arrow Connector 32">
              <a:extLst>
                <a:ext uri="{FF2B5EF4-FFF2-40B4-BE49-F238E27FC236}">
                  <a16:creationId xmlns:a16="http://schemas.microsoft.com/office/drawing/2014/main" id="{12402BD6-AC44-264E-860E-8F6B101CBD48}"/>
                </a:ext>
              </a:extLst>
            </p:cNvPr>
            <p:cNvCxnSpPr/>
            <p:nvPr/>
          </p:nvCxnSpPr>
          <p:spPr>
            <a:xfrm>
              <a:off x="1811489" y="3931138"/>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67A0415-8BBB-F84D-9E21-23E1F607E432}"/>
              </a:ext>
            </a:extLst>
          </p:cNvPr>
          <p:cNvGrpSpPr/>
          <p:nvPr/>
        </p:nvGrpSpPr>
        <p:grpSpPr>
          <a:xfrm>
            <a:off x="91500" y="4546520"/>
            <a:ext cx="5532256" cy="506976"/>
            <a:chOff x="91500" y="4439840"/>
            <a:chExt cx="5532256" cy="506976"/>
          </a:xfrm>
        </p:grpSpPr>
        <p:sp>
          <p:nvSpPr>
            <p:cNvPr id="14" name="Rectangle 13">
              <a:extLst>
                <a:ext uri="{FF2B5EF4-FFF2-40B4-BE49-F238E27FC236}">
                  <a16:creationId xmlns:a16="http://schemas.microsoft.com/office/drawing/2014/main" id="{D19DE480-6BE2-7C45-8484-2A7775553022}"/>
                </a:ext>
              </a:extLst>
            </p:cNvPr>
            <p:cNvSpPr/>
            <p:nvPr/>
          </p:nvSpPr>
          <p:spPr>
            <a:xfrm>
              <a:off x="91500" y="4608262"/>
              <a:ext cx="5532256" cy="338554"/>
            </a:xfrm>
            <a:prstGeom prst="rect">
              <a:avLst/>
            </a:prstGeom>
          </p:spPr>
          <p:txBody>
            <a:bodyPr wrap="square">
              <a:spAutoFit/>
            </a:bodyPr>
            <a:lstStyle/>
            <a:p>
              <a:pPr marL="5292" lvl="0" algn="just">
                <a:spcBef>
                  <a:spcPts val="422"/>
                </a:spcBef>
                <a:buClr>
                  <a:srgbClr val="FFFFFF"/>
                </a:buClr>
                <a:buSzPts val="2430"/>
              </a:pPr>
              <a:r>
                <a:rPr lang="en-US" sz="1600" dirty="0">
                  <a:solidFill>
                    <a:srgbClr val="FFFFFF"/>
                  </a:solidFill>
                  <a:latin typeface="Calibri"/>
                  <a:cs typeface="Calibri"/>
                  <a:sym typeface="Calibri"/>
                </a:rPr>
                <a:t>Mammary ampulla is connected to </a:t>
              </a:r>
              <a:r>
                <a:rPr lang="en-US" sz="1600" b="1" dirty="0">
                  <a:solidFill>
                    <a:srgbClr val="FFFF00"/>
                  </a:solidFill>
                  <a:latin typeface="Calibri"/>
                  <a:cs typeface="Calibri"/>
                  <a:sym typeface="Calibri"/>
                </a:rPr>
                <a:t>lactiferous duct</a:t>
              </a:r>
              <a:endParaRPr lang="en-US" sz="1600" dirty="0">
                <a:solidFill>
                  <a:srgbClr val="FFFFFF"/>
                </a:solidFill>
                <a:latin typeface="Calibri"/>
                <a:cs typeface="Calibri"/>
                <a:sym typeface="Calibri"/>
              </a:endParaRPr>
            </a:p>
          </p:txBody>
        </p:sp>
        <p:cxnSp>
          <p:nvCxnSpPr>
            <p:cNvPr id="35" name="Straight Arrow Connector 34">
              <a:extLst>
                <a:ext uri="{FF2B5EF4-FFF2-40B4-BE49-F238E27FC236}">
                  <a16:creationId xmlns:a16="http://schemas.microsoft.com/office/drawing/2014/main" id="{50642DD6-9CBD-E94D-82C9-268119DD3826}"/>
                </a:ext>
              </a:extLst>
            </p:cNvPr>
            <p:cNvCxnSpPr/>
            <p:nvPr/>
          </p:nvCxnSpPr>
          <p:spPr>
            <a:xfrm>
              <a:off x="1811489" y="4439840"/>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C621232-97CA-DE4B-A686-BCE61DCCDDF6}"/>
              </a:ext>
            </a:extLst>
          </p:cNvPr>
          <p:cNvGrpSpPr/>
          <p:nvPr/>
        </p:nvGrpSpPr>
        <p:grpSpPr>
          <a:xfrm>
            <a:off x="91500" y="4992834"/>
            <a:ext cx="5535490" cy="558309"/>
            <a:chOff x="91500" y="4977594"/>
            <a:chExt cx="5535490" cy="558309"/>
          </a:xfrm>
        </p:grpSpPr>
        <p:sp>
          <p:nvSpPr>
            <p:cNvPr id="15" name="Rectangle 14">
              <a:extLst>
                <a:ext uri="{FF2B5EF4-FFF2-40B4-BE49-F238E27FC236}">
                  <a16:creationId xmlns:a16="http://schemas.microsoft.com/office/drawing/2014/main" id="{874653D2-B3CF-1942-A0E8-20EB7D1826FF}"/>
                </a:ext>
              </a:extLst>
            </p:cNvPr>
            <p:cNvSpPr/>
            <p:nvPr/>
          </p:nvSpPr>
          <p:spPr>
            <a:xfrm>
              <a:off x="91500" y="5197349"/>
              <a:ext cx="5535490" cy="338554"/>
            </a:xfrm>
            <a:prstGeom prst="rect">
              <a:avLst/>
            </a:prstGeom>
          </p:spPr>
          <p:txBody>
            <a:bodyPr wrap="none">
              <a:spAutoFit/>
            </a:bodyPr>
            <a:lstStyle/>
            <a:p>
              <a:r>
                <a:rPr lang="en-US" sz="1600" b="1" dirty="0">
                  <a:solidFill>
                    <a:srgbClr val="FFFF00"/>
                  </a:solidFill>
                  <a:latin typeface="Calibri"/>
                  <a:cs typeface="Calibri"/>
                  <a:sym typeface="Calibri"/>
                </a:rPr>
                <a:t>Lactiferous duct </a:t>
              </a:r>
              <a:r>
                <a:rPr lang="en-US" sz="1600" b="1" dirty="0">
                  <a:solidFill>
                    <a:srgbClr val="FFFFFF"/>
                  </a:solidFill>
                  <a:latin typeface="Calibri"/>
                  <a:cs typeface="Calibri"/>
                  <a:sym typeface="Calibri"/>
                </a:rPr>
                <a:t>carries </a:t>
              </a:r>
              <a:r>
                <a:rPr lang="en-US" sz="1600" dirty="0">
                  <a:solidFill>
                    <a:srgbClr val="FFFFFF"/>
                  </a:solidFill>
                  <a:latin typeface="Calibri"/>
                  <a:cs typeface="Calibri"/>
                  <a:sym typeface="Calibri"/>
                </a:rPr>
                <a:t>milk to nipple and is sucked out by baby</a:t>
              </a:r>
              <a:endParaRPr lang="en-US" sz="1600" dirty="0"/>
            </a:p>
          </p:txBody>
        </p:sp>
        <p:cxnSp>
          <p:nvCxnSpPr>
            <p:cNvPr id="36" name="Straight Arrow Connector 35">
              <a:extLst>
                <a:ext uri="{FF2B5EF4-FFF2-40B4-BE49-F238E27FC236}">
                  <a16:creationId xmlns:a16="http://schemas.microsoft.com/office/drawing/2014/main" id="{649949B2-3FB2-9D40-B009-D65DFDDE2DBF}"/>
                </a:ext>
              </a:extLst>
            </p:cNvPr>
            <p:cNvCxnSpPr/>
            <p:nvPr/>
          </p:nvCxnSpPr>
          <p:spPr>
            <a:xfrm>
              <a:off x="1811489" y="4977594"/>
              <a:ext cx="0" cy="252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44" name="Picture 43">
            <a:extLst>
              <a:ext uri="{FF2B5EF4-FFF2-40B4-BE49-F238E27FC236}">
                <a16:creationId xmlns:a16="http://schemas.microsoft.com/office/drawing/2014/main" id="{D5D1B937-CCB5-814D-B63E-04B5302EDA96}"/>
              </a:ext>
            </a:extLst>
          </p:cNvPr>
          <p:cNvPicPr>
            <a:picLocks noChangeAspect="1"/>
          </p:cNvPicPr>
          <p:nvPr/>
        </p:nvPicPr>
        <p:blipFill>
          <a:blip r:embed="rId3"/>
          <a:stretch>
            <a:fillRect/>
          </a:stretch>
        </p:blipFill>
        <p:spPr>
          <a:xfrm>
            <a:off x="5433002" y="1489012"/>
            <a:ext cx="3599952" cy="2440191"/>
          </a:xfrm>
          <a:prstGeom prst="rect">
            <a:avLst/>
          </a:prstGeom>
        </p:spPr>
      </p:pic>
    </p:spTree>
    <p:extLst>
      <p:ext uri="{BB962C8B-B14F-4D97-AF65-F5344CB8AC3E}">
        <p14:creationId xmlns:p14="http://schemas.microsoft.com/office/powerpoint/2010/main" val="69030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38051" y="110152"/>
            <a:ext cx="7208400" cy="347390"/>
          </a:xfrm>
          <a:prstGeom prst="rect">
            <a:avLst/>
          </a:prstGeom>
          <a:noFill/>
          <a:ln>
            <a:noFill/>
          </a:ln>
        </p:spPr>
        <p:txBody>
          <a:bodyPr spcFirstLastPara="1" wrap="square" lIns="76188" tIns="38083" rIns="76188" bIns="38083" anchor="ctr" anchorCtr="0">
            <a:noAutofit/>
          </a:bodyPr>
          <a:lstStyle/>
          <a:p>
            <a:pPr>
              <a:buSzPts val="2800"/>
            </a:pPr>
            <a:r>
              <a:rPr lang="en-US" sz="2000" b="1" dirty="0"/>
              <a:t>Figure A diagrammatic sectional view of Mammary gland (breasts) </a:t>
            </a:r>
            <a:endParaRPr sz="2000" b="1" dirty="0"/>
          </a:p>
        </p:txBody>
      </p:sp>
      <p:grpSp>
        <p:nvGrpSpPr>
          <p:cNvPr id="2" name="Group 1">
            <a:extLst>
              <a:ext uri="{FF2B5EF4-FFF2-40B4-BE49-F238E27FC236}">
                <a16:creationId xmlns:a16="http://schemas.microsoft.com/office/drawing/2014/main" id="{C742B832-FAF1-914C-B7CC-3C9BF2A07CAC}"/>
              </a:ext>
            </a:extLst>
          </p:cNvPr>
          <p:cNvGrpSpPr/>
          <p:nvPr/>
        </p:nvGrpSpPr>
        <p:grpSpPr>
          <a:xfrm>
            <a:off x="239428" y="547243"/>
            <a:ext cx="6810333" cy="4620513"/>
            <a:chOff x="56484" y="1029550"/>
            <a:chExt cx="6810333" cy="4620513"/>
          </a:xfrm>
        </p:grpSpPr>
        <p:pic>
          <p:nvPicPr>
            <p:cNvPr id="407" name="Google Shape;407;p32"/>
            <p:cNvPicPr preferRelativeResize="0"/>
            <p:nvPr/>
          </p:nvPicPr>
          <p:blipFill rotWithShape="1">
            <a:blip r:embed="rId3">
              <a:alphaModFix/>
            </a:blip>
            <a:srcRect l="32567" t="13379" r="10983" b="18501"/>
            <a:stretch/>
          </p:blipFill>
          <p:spPr>
            <a:xfrm>
              <a:off x="56484" y="1029550"/>
              <a:ext cx="6810333" cy="4620513"/>
            </a:xfrm>
            <a:prstGeom prst="rect">
              <a:avLst/>
            </a:prstGeom>
            <a:noFill/>
            <a:ln>
              <a:noFill/>
            </a:ln>
          </p:spPr>
        </p:pic>
        <p:grpSp>
          <p:nvGrpSpPr>
            <p:cNvPr id="408" name="Google Shape;408;p32"/>
            <p:cNvGrpSpPr/>
            <p:nvPr/>
          </p:nvGrpSpPr>
          <p:grpSpPr>
            <a:xfrm>
              <a:off x="679714" y="1869651"/>
              <a:ext cx="2376536" cy="1703403"/>
              <a:chOff x="1233676" y="2132866"/>
              <a:chExt cx="2851844" cy="2044084"/>
            </a:xfrm>
          </p:grpSpPr>
          <p:sp>
            <p:nvSpPr>
              <p:cNvPr id="409" name="Google Shape;409;p32"/>
              <p:cNvSpPr/>
              <p:nvPr/>
            </p:nvSpPr>
            <p:spPr>
              <a:xfrm>
                <a:off x="1233676" y="2132866"/>
                <a:ext cx="2754001" cy="387757"/>
              </a:xfrm>
              <a:prstGeom prst="rect">
                <a:avLst/>
              </a:prstGeom>
              <a:noFill/>
              <a:ln>
                <a:noFill/>
              </a:ln>
            </p:spPr>
            <p:txBody>
              <a:bodyPr spcFirstLastPara="1" wrap="square" lIns="76188" tIns="38083" rIns="76188" bIns="38083" anchor="t" anchorCtr="0">
                <a:spAutoFit/>
              </a:bodyPr>
              <a:lstStyle/>
              <a:p>
                <a:r>
                  <a:rPr lang="en-US" sz="1600" dirty="0">
                    <a:solidFill>
                      <a:schemeClr val="tx1">
                        <a:lumMod val="85000"/>
                        <a:lumOff val="15000"/>
                      </a:schemeClr>
                    </a:solidFill>
                    <a:latin typeface="Bookman Old Style" panose="02050604050505020204" pitchFamily="18" charset="0"/>
                  </a:rPr>
                  <a:t>Mammary tubules</a:t>
                </a:r>
                <a:endParaRPr sz="1600" dirty="0">
                  <a:solidFill>
                    <a:schemeClr val="tx1">
                      <a:lumMod val="85000"/>
                      <a:lumOff val="15000"/>
                    </a:schemeClr>
                  </a:solidFill>
                  <a:latin typeface="Bookman Old Style" panose="02050604050505020204" pitchFamily="18" charset="0"/>
                </a:endParaRPr>
              </a:p>
            </p:txBody>
          </p:sp>
          <p:cxnSp>
            <p:nvCxnSpPr>
              <p:cNvPr id="410" name="Google Shape;410;p32"/>
              <p:cNvCxnSpPr/>
              <p:nvPr/>
            </p:nvCxnSpPr>
            <p:spPr>
              <a:xfrm>
                <a:off x="3536880" y="2348150"/>
                <a:ext cx="548640" cy="1828800"/>
              </a:xfrm>
              <a:prstGeom prst="bentConnector2">
                <a:avLst/>
              </a:prstGeom>
              <a:noFill/>
              <a:ln w="19050" cap="flat" cmpd="sng">
                <a:solidFill>
                  <a:schemeClr val="tx1">
                    <a:lumMod val="65000"/>
                    <a:lumOff val="35000"/>
                  </a:schemeClr>
                </a:solidFill>
                <a:prstDash val="solid"/>
                <a:round/>
                <a:headEnd type="none" w="sm" len="sm"/>
                <a:tailEnd type="none" w="sm" len="sm"/>
              </a:ln>
            </p:spPr>
          </p:cxnSp>
        </p:grpSp>
      </p:grpSp>
    </p:spTree>
    <p:extLst>
      <p:ext uri="{BB962C8B-B14F-4D97-AF65-F5344CB8AC3E}">
        <p14:creationId xmlns:p14="http://schemas.microsoft.com/office/powerpoint/2010/main" val="1469557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title"/>
          </p:nvPr>
        </p:nvSpPr>
        <p:spPr>
          <a:xfrm>
            <a:off x="962980" y="97193"/>
            <a:ext cx="7616189" cy="952500"/>
          </a:xfrm>
          <a:prstGeom prst="rect">
            <a:avLst/>
          </a:prstGeom>
          <a:noFill/>
          <a:ln>
            <a:noFill/>
          </a:ln>
        </p:spPr>
        <p:txBody>
          <a:bodyPr spcFirstLastPara="1" wrap="square" lIns="76188" tIns="38083" rIns="76188" bIns="38083" anchor="ctr" anchorCtr="0">
            <a:noAutofit/>
          </a:bodyPr>
          <a:lstStyle/>
          <a:p>
            <a:pPr>
              <a:buSzPts val="4000"/>
            </a:pPr>
            <a:r>
              <a:rPr lang="en-US" sz="2000" b="1" dirty="0"/>
              <a:t>Mammary gland</a:t>
            </a:r>
            <a:endParaRPr sz="2000" b="1" dirty="0"/>
          </a:p>
        </p:txBody>
      </p:sp>
      <p:sp>
        <p:nvSpPr>
          <p:cNvPr id="416" name="Google Shape;416;p33"/>
          <p:cNvSpPr txBox="1">
            <a:spLocks noGrp="1"/>
          </p:cNvSpPr>
          <p:nvPr>
            <p:ph type="body" idx="1"/>
          </p:nvPr>
        </p:nvSpPr>
        <p:spPr>
          <a:xfrm>
            <a:off x="342900" y="806658"/>
            <a:ext cx="8458199" cy="4440493"/>
          </a:xfrm>
          <a:prstGeom prst="rect">
            <a:avLst/>
          </a:prstGeom>
          <a:noFill/>
          <a:ln>
            <a:noFill/>
          </a:ln>
        </p:spPr>
        <p:txBody>
          <a:bodyPr spcFirstLastPara="1" wrap="square" lIns="76188" tIns="38083" rIns="76188" bIns="38083" anchor="t" anchorCtr="0">
            <a:noAutofit/>
          </a:bodyPr>
          <a:lstStyle/>
          <a:p>
            <a:pPr marL="285739" indent="-280447" algn="just">
              <a:spcBef>
                <a:spcPts val="0"/>
              </a:spcBef>
              <a:buSzPts val="2430"/>
            </a:pPr>
            <a:r>
              <a:rPr lang="en-US" sz="1800" dirty="0"/>
              <a:t>A functional mammary gland is characteristic of all female mammals.</a:t>
            </a:r>
            <a:endParaRPr sz="1800" dirty="0"/>
          </a:p>
          <a:p>
            <a:pPr marL="285739" indent="-280447" algn="just">
              <a:spcBef>
                <a:spcPts val="422"/>
              </a:spcBef>
              <a:buSzPts val="2430"/>
            </a:pPr>
            <a:r>
              <a:rPr lang="en-US" sz="1800" dirty="0"/>
              <a:t>The mammary glands are </a:t>
            </a:r>
            <a:r>
              <a:rPr lang="en-US" sz="1800" b="1" dirty="0">
                <a:solidFill>
                  <a:srgbClr val="FFFF00"/>
                </a:solidFill>
              </a:rPr>
              <a:t>paired structures (breasts) </a:t>
            </a:r>
            <a:r>
              <a:rPr lang="en-US" sz="1800" dirty="0"/>
              <a:t>that </a:t>
            </a:r>
            <a:r>
              <a:rPr lang="en-US" sz="1800" b="1" dirty="0">
                <a:solidFill>
                  <a:srgbClr val="FFFF00"/>
                </a:solidFill>
              </a:rPr>
              <a:t>contain</a:t>
            </a:r>
            <a:r>
              <a:rPr lang="en-US" sz="1800" dirty="0">
                <a:solidFill>
                  <a:srgbClr val="FFFF00"/>
                </a:solidFill>
              </a:rPr>
              <a:t> </a:t>
            </a:r>
            <a:r>
              <a:rPr lang="en-US" sz="1800" b="1" dirty="0">
                <a:solidFill>
                  <a:srgbClr val="FFFF00"/>
                </a:solidFill>
              </a:rPr>
              <a:t>glandular tissue</a:t>
            </a:r>
            <a:r>
              <a:rPr lang="en-US" sz="1800" dirty="0">
                <a:solidFill>
                  <a:srgbClr val="FFFF00"/>
                </a:solidFill>
              </a:rPr>
              <a:t> and </a:t>
            </a:r>
            <a:r>
              <a:rPr lang="en-US" sz="1800" b="1" dirty="0">
                <a:solidFill>
                  <a:srgbClr val="FFFF00"/>
                </a:solidFill>
              </a:rPr>
              <a:t>variable amount of fat</a:t>
            </a:r>
            <a:r>
              <a:rPr lang="en-US" sz="1800" dirty="0">
                <a:solidFill>
                  <a:srgbClr val="FFFF00"/>
                </a:solidFill>
              </a:rPr>
              <a:t>. </a:t>
            </a:r>
            <a:endParaRPr sz="1800" dirty="0"/>
          </a:p>
          <a:p>
            <a:pPr marL="285739" indent="-280447" algn="just">
              <a:spcBef>
                <a:spcPts val="422"/>
              </a:spcBef>
              <a:buSzPts val="2430"/>
            </a:pPr>
            <a:r>
              <a:rPr lang="en-US" sz="1800" dirty="0"/>
              <a:t>The glandular tissue of each breast is divided into </a:t>
            </a:r>
            <a:r>
              <a:rPr lang="en-US" sz="1800" b="1" dirty="0">
                <a:solidFill>
                  <a:srgbClr val="FFFF00"/>
                </a:solidFill>
              </a:rPr>
              <a:t>15-20</a:t>
            </a:r>
            <a:r>
              <a:rPr lang="en-US" sz="1800" dirty="0">
                <a:solidFill>
                  <a:srgbClr val="FFFF00"/>
                </a:solidFill>
              </a:rPr>
              <a:t> </a:t>
            </a:r>
            <a:r>
              <a:rPr lang="en-US" sz="1800" b="1" dirty="0">
                <a:solidFill>
                  <a:srgbClr val="FFFF00"/>
                </a:solidFill>
              </a:rPr>
              <a:t>mammary lobes </a:t>
            </a:r>
            <a:r>
              <a:rPr lang="en-US" sz="1800" dirty="0"/>
              <a:t>containing </a:t>
            </a:r>
            <a:r>
              <a:rPr lang="en-US" sz="1800" b="1" dirty="0">
                <a:solidFill>
                  <a:srgbClr val="FFFF00"/>
                </a:solidFill>
              </a:rPr>
              <a:t>alveoli (</a:t>
            </a:r>
            <a:r>
              <a:rPr lang="en-US" sz="1800" dirty="0"/>
              <a:t>clusters of cells</a:t>
            </a:r>
            <a:r>
              <a:rPr lang="en-US" sz="1800" b="1" dirty="0">
                <a:solidFill>
                  <a:srgbClr val="FFFF00"/>
                </a:solidFill>
              </a:rPr>
              <a:t>)</a:t>
            </a:r>
            <a:r>
              <a:rPr lang="en-US" sz="1800" dirty="0"/>
              <a:t>. </a:t>
            </a:r>
            <a:endParaRPr sz="1800" dirty="0"/>
          </a:p>
          <a:p>
            <a:pPr marL="285739" indent="-280447" algn="just">
              <a:spcBef>
                <a:spcPts val="422"/>
              </a:spcBef>
              <a:buSzPts val="2430"/>
            </a:pPr>
            <a:r>
              <a:rPr lang="en-US" sz="1800" dirty="0"/>
              <a:t>The cells of </a:t>
            </a:r>
            <a:r>
              <a:rPr lang="en-US" sz="1800" b="1" dirty="0">
                <a:solidFill>
                  <a:srgbClr val="FFFF00"/>
                </a:solidFill>
              </a:rPr>
              <a:t>alveoli secrete milk</a:t>
            </a:r>
            <a:r>
              <a:rPr lang="en-US" sz="1800" dirty="0"/>
              <a:t>, which is stored in the cavities (lumens) of alveoli. </a:t>
            </a:r>
            <a:endParaRPr sz="1800" dirty="0"/>
          </a:p>
          <a:p>
            <a:pPr marL="285739" indent="-280447" algn="just">
              <a:spcBef>
                <a:spcPts val="422"/>
              </a:spcBef>
              <a:buSzPts val="2430"/>
            </a:pPr>
            <a:r>
              <a:rPr lang="en-US" sz="1800" dirty="0"/>
              <a:t>The alveoli open into </a:t>
            </a:r>
            <a:r>
              <a:rPr lang="en-US" sz="1800" b="1" dirty="0">
                <a:solidFill>
                  <a:srgbClr val="FFFF00"/>
                </a:solidFill>
              </a:rPr>
              <a:t>mammary tubules</a:t>
            </a:r>
            <a:r>
              <a:rPr lang="en-US" sz="1800" dirty="0"/>
              <a:t>.</a:t>
            </a:r>
            <a:endParaRPr sz="1800" dirty="0"/>
          </a:p>
          <a:p>
            <a:pPr marL="285739" indent="-280447" algn="just">
              <a:spcBef>
                <a:spcPts val="422"/>
              </a:spcBef>
              <a:buSzPts val="2430"/>
            </a:pPr>
            <a:r>
              <a:rPr lang="en-US" sz="1800" dirty="0"/>
              <a:t>The tubules of each lobe join to form a </a:t>
            </a:r>
            <a:r>
              <a:rPr lang="en-US" sz="1800" b="1" dirty="0">
                <a:solidFill>
                  <a:srgbClr val="FFFF00"/>
                </a:solidFill>
              </a:rPr>
              <a:t>mammary duct</a:t>
            </a:r>
            <a:r>
              <a:rPr lang="en-US" sz="1800" b="1" dirty="0"/>
              <a:t>. </a:t>
            </a:r>
            <a:endParaRPr sz="1800" dirty="0"/>
          </a:p>
          <a:p>
            <a:pPr marL="285739" indent="-280447" algn="just">
              <a:spcBef>
                <a:spcPts val="422"/>
              </a:spcBef>
              <a:buSzPts val="2430"/>
            </a:pPr>
            <a:r>
              <a:rPr lang="en-US" sz="1800" dirty="0"/>
              <a:t>Several mammary ducts join to form a wider mammary </a:t>
            </a:r>
            <a:r>
              <a:rPr lang="en-US" sz="1800" b="1" dirty="0">
                <a:solidFill>
                  <a:srgbClr val="FFFF00"/>
                </a:solidFill>
              </a:rPr>
              <a:t>ampulla</a:t>
            </a:r>
            <a:r>
              <a:rPr lang="en-US" sz="1800" b="1" dirty="0"/>
              <a:t> </a:t>
            </a:r>
            <a:r>
              <a:rPr lang="en-US" sz="1800" dirty="0"/>
              <a:t>which is connected to </a:t>
            </a:r>
            <a:r>
              <a:rPr lang="en-US" sz="1800" b="1" dirty="0">
                <a:solidFill>
                  <a:srgbClr val="FFFF00"/>
                </a:solidFill>
              </a:rPr>
              <a:t>lactiferous duct </a:t>
            </a:r>
            <a:r>
              <a:rPr lang="en-US" sz="1800" dirty="0"/>
              <a:t>through which milk is sucked out.</a:t>
            </a:r>
            <a:endParaRPr sz="1800" dirty="0"/>
          </a:p>
        </p:txBody>
      </p:sp>
    </p:spTree>
    <p:extLst>
      <p:ext uri="{BB962C8B-B14F-4D97-AF65-F5344CB8AC3E}">
        <p14:creationId xmlns:p14="http://schemas.microsoft.com/office/powerpoint/2010/main" val="332733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6"/>
          <p:cNvSpPr txBox="1">
            <a:spLocks noGrp="1"/>
          </p:cNvSpPr>
          <p:nvPr>
            <p:ph type="title"/>
          </p:nvPr>
        </p:nvSpPr>
        <p:spPr>
          <a:xfrm>
            <a:off x="160639" y="111205"/>
            <a:ext cx="8822723" cy="542671"/>
          </a:xfrm>
          <a:prstGeom prst="rect">
            <a:avLst/>
          </a:prstGeom>
          <a:noFill/>
          <a:ln>
            <a:noFill/>
          </a:ln>
        </p:spPr>
        <p:txBody>
          <a:bodyPr spcFirstLastPara="1" wrap="square" lIns="76188" tIns="38083" rIns="76188" bIns="38083" anchor="ctr" anchorCtr="0">
            <a:normAutofit fontScale="90000"/>
          </a:bodyPr>
          <a:lstStyle/>
          <a:p>
            <a:pPr>
              <a:buSzPts val="4400"/>
            </a:pPr>
            <a:r>
              <a:rPr lang="en-US" sz="2000" b="1" dirty="0"/>
              <a:t>Lactation</a:t>
            </a:r>
            <a:r>
              <a:rPr lang="en-US" sz="1800" b="1" dirty="0"/>
              <a:t> </a:t>
            </a:r>
            <a:br>
              <a:rPr lang="en-US" sz="1800" b="1" dirty="0"/>
            </a:br>
            <a:r>
              <a:rPr lang="en-US" sz="1800" b="1" i="1" dirty="0">
                <a:solidFill>
                  <a:srgbClr val="FFFF00"/>
                </a:solidFill>
              </a:rPr>
              <a:t>(production of milk by mammary gland towards the end of pregnancy to feed newborn</a:t>
            </a:r>
            <a:r>
              <a:rPr lang="en-US" sz="1800" b="1" dirty="0"/>
              <a:t>)</a:t>
            </a:r>
            <a:endParaRPr sz="1800" b="1" dirty="0"/>
          </a:p>
        </p:txBody>
      </p:sp>
      <p:sp>
        <p:nvSpPr>
          <p:cNvPr id="870" name="Google Shape;870;p86"/>
          <p:cNvSpPr txBox="1">
            <a:spLocks noGrp="1"/>
          </p:cNvSpPr>
          <p:nvPr>
            <p:ph type="body" idx="1"/>
          </p:nvPr>
        </p:nvSpPr>
        <p:spPr>
          <a:xfrm>
            <a:off x="160639" y="831272"/>
            <a:ext cx="8822723" cy="3594239"/>
          </a:xfrm>
          <a:prstGeom prst="rect">
            <a:avLst/>
          </a:prstGeom>
          <a:noFill/>
          <a:ln>
            <a:noFill/>
          </a:ln>
        </p:spPr>
        <p:txBody>
          <a:bodyPr spcFirstLastPara="1" wrap="square" lIns="76188" tIns="38083" rIns="76188" bIns="38083" anchor="t" anchorCtr="0">
            <a:normAutofit/>
          </a:bodyPr>
          <a:lstStyle/>
          <a:p>
            <a:pPr marL="285739" algn="just">
              <a:lnSpc>
                <a:spcPct val="80000"/>
              </a:lnSpc>
              <a:spcBef>
                <a:spcPts val="0"/>
              </a:spcBef>
              <a:buSzPts val="2720"/>
            </a:pPr>
            <a:r>
              <a:rPr lang="en-US" sz="1800" dirty="0"/>
              <a:t>The mammary glands of the female undergo </a:t>
            </a:r>
            <a:r>
              <a:rPr lang="en-US" sz="1800" b="1" dirty="0">
                <a:solidFill>
                  <a:srgbClr val="FFFF00"/>
                </a:solidFill>
              </a:rPr>
              <a:t>differentiation during pregnancy </a:t>
            </a:r>
            <a:r>
              <a:rPr lang="en-US" sz="1800" dirty="0">
                <a:solidFill>
                  <a:srgbClr val="FFFF00"/>
                </a:solidFill>
              </a:rPr>
              <a:t> and </a:t>
            </a:r>
            <a:r>
              <a:rPr lang="en-US" sz="1800" b="1" dirty="0">
                <a:solidFill>
                  <a:srgbClr val="FFFF00"/>
                </a:solidFill>
              </a:rPr>
              <a:t>starts producing milk towards the end of pregnancy</a:t>
            </a:r>
            <a:r>
              <a:rPr lang="en-US" sz="1800" b="1" dirty="0"/>
              <a:t> </a:t>
            </a:r>
            <a:r>
              <a:rPr lang="en-US" sz="1800" dirty="0"/>
              <a:t>by the process called </a:t>
            </a:r>
            <a:r>
              <a:rPr lang="en-US" sz="1800" b="1" dirty="0">
                <a:solidFill>
                  <a:srgbClr val="FFFF00"/>
                </a:solidFill>
              </a:rPr>
              <a:t>lactation.</a:t>
            </a:r>
            <a:r>
              <a:rPr lang="en-US" sz="1800" b="1" dirty="0"/>
              <a:t> </a:t>
            </a:r>
            <a:endParaRPr sz="1800" dirty="0"/>
          </a:p>
          <a:p>
            <a:pPr marL="285739" algn="just">
              <a:lnSpc>
                <a:spcPct val="80000"/>
              </a:lnSpc>
              <a:spcBef>
                <a:spcPts val="453"/>
              </a:spcBef>
              <a:buSzPts val="2720"/>
            </a:pPr>
            <a:r>
              <a:rPr lang="en-US" sz="1800" dirty="0"/>
              <a:t>Lactation</a:t>
            </a:r>
            <a:r>
              <a:rPr lang="en-US" sz="1800" b="1" dirty="0"/>
              <a:t> </a:t>
            </a:r>
            <a:r>
              <a:rPr lang="en-US" sz="1800" b="1" dirty="0">
                <a:solidFill>
                  <a:srgbClr val="FFFF00"/>
                </a:solidFill>
              </a:rPr>
              <a:t>helps the mother in feeding the newborn. </a:t>
            </a:r>
            <a:endParaRPr sz="1800" dirty="0"/>
          </a:p>
          <a:p>
            <a:pPr marL="285739" algn="just">
              <a:lnSpc>
                <a:spcPct val="80000"/>
              </a:lnSpc>
              <a:spcBef>
                <a:spcPts val="453"/>
              </a:spcBef>
              <a:buClr>
                <a:srgbClr val="FFFF00"/>
              </a:buClr>
              <a:buSzPts val="2720"/>
            </a:pPr>
            <a:r>
              <a:rPr lang="en-US" sz="1800" b="1" dirty="0">
                <a:solidFill>
                  <a:srgbClr val="FFFF00"/>
                </a:solidFill>
              </a:rPr>
              <a:t>Colostrum </a:t>
            </a:r>
            <a:r>
              <a:rPr lang="en-US" sz="1800" dirty="0"/>
              <a:t>is the milk produced during the initial few days of lactation which </a:t>
            </a:r>
            <a:r>
              <a:rPr lang="en-US" sz="1800" b="1" dirty="0">
                <a:solidFill>
                  <a:srgbClr val="FFFF00"/>
                </a:solidFill>
              </a:rPr>
              <a:t>contains several antibodies (</a:t>
            </a:r>
            <a:r>
              <a:rPr lang="en-US" sz="1800" b="1" i="1" dirty="0">
                <a:solidFill>
                  <a:srgbClr val="FFFF00"/>
                </a:solidFill>
              </a:rPr>
              <a:t>mostly IgA</a:t>
            </a:r>
            <a:r>
              <a:rPr lang="en-US" sz="1800" b="1" dirty="0">
                <a:solidFill>
                  <a:srgbClr val="FFFF00"/>
                </a:solidFill>
              </a:rPr>
              <a:t>)</a:t>
            </a:r>
            <a:r>
              <a:rPr lang="en-US" sz="1800" b="1" dirty="0"/>
              <a:t> </a:t>
            </a:r>
            <a:r>
              <a:rPr lang="en-US" sz="1800" dirty="0"/>
              <a:t>essential to develop resistance for the new-born babies. </a:t>
            </a:r>
            <a:endParaRPr sz="1800" dirty="0"/>
          </a:p>
          <a:p>
            <a:pPr marL="285739" algn="just">
              <a:lnSpc>
                <a:spcPct val="80000"/>
              </a:lnSpc>
              <a:spcBef>
                <a:spcPts val="453"/>
              </a:spcBef>
              <a:buSzPts val="2720"/>
            </a:pPr>
            <a:r>
              <a:rPr lang="en-US" sz="1800" dirty="0"/>
              <a:t>Breast-feeding during the initial period of infant growth is recommended by doctors for bringing up a healthy baby.</a:t>
            </a:r>
            <a:endParaRPr sz="1800" dirty="0"/>
          </a:p>
        </p:txBody>
      </p:sp>
    </p:spTree>
    <p:extLst>
      <p:ext uri="{BB962C8B-B14F-4D97-AF65-F5344CB8AC3E}">
        <p14:creationId xmlns:p14="http://schemas.microsoft.com/office/powerpoint/2010/main" val="2893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0">
                                            <p:txEl>
                                              <p:pRg st="0" end="0"/>
                                            </p:txEl>
                                          </p:spTgt>
                                        </p:tgtEl>
                                        <p:attrNameLst>
                                          <p:attrName>style.visibility</p:attrName>
                                        </p:attrNameLst>
                                      </p:cBhvr>
                                      <p:to>
                                        <p:strVal val="visible"/>
                                      </p:to>
                                    </p:set>
                                    <p:anim calcmode="lin" valueType="num">
                                      <p:cBhvr additive="base">
                                        <p:cTn id="7" dur="500"/>
                                        <p:tgtEl>
                                          <p:spTgt spid="8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70">
                                            <p:txEl>
                                              <p:pRg st="1" end="1"/>
                                            </p:txEl>
                                          </p:spTgt>
                                        </p:tgtEl>
                                        <p:attrNameLst>
                                          <p:attrName>style.visibility</p:attrName>
                                        </p:attrNameLst>
                                      </p:cBhvr>
                                      <p:to>
                                        <p:strVal val="visible"/>
                                      </p:to>
                                    </p:set>
                                    <p:anim calcmode="lin" valueType="num">
                                      <p:cBhvr additive="base">
                                        <p:cTn id="12" dur="500"/>
                                        <p:tgtEl>
                                          <p:spTgt spid="87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70">
                                            <p:txEl>
                                              <p:pRg st="2" end="2"/>
                                            </p:txEl>
                                          </p:spTgt>
                                        </p:tgtEl>
                                        <p:attrNameLst>
                                          <p:attrName>style.visibility</p:attrName>
                                        </p:attrNameLst>
                                      </p:cBhvr>
                                      <p:to>
                                        <p:strVal val="visible"/>
                                      </p:to>
                                    </p:set>
                                    <p:anim calcmode="lin" valueType="num">
                                      <p:cBhvr additive="base">
                                        <p:cTn id="17" dur="500"/>
                                        <p:tgtEl>
                                          <p:spTgt spid="87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70">
                                            <p:txEl>
                                              <p:pRg st="3" end="3"/>
                                            </p:txEl>
                                          </p:spTgt>
                                        </p:tgtEl>
                                        <p:attrNameLst>
                                          <p:attrName>style.visibility</p:attrName>
                                        </p:attrNameLst>
                                      </p:cBhvr>
                                      <p:to>
                                        <p:strVal val="visible"/>
                                      </p:to>
                                    </p:set>
                                    <p:anim calcmode="lin" valueType="num">
                                      <p:cBhvr additive="base">
                                        <p:cTn id="22" dur="500"/>
                                        <p:tgtEl>
                                          <p:spTgt spid="87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4"/>
          <p:cNvSpPr txBox="1">
            <a:spLocks noGrp="1"/>
          </p:cNvSpPr>
          <p:nvPr>
            <p:ph type="title"/>
          </p:nvPr>
        </p:nvSpPr>
        <p:spPr>
          <a:xfrm>
            <a:off x="1143000" y="1657367"/>
            <a:ext cx="6858000" cy="952500"/>
          </a:xfrm>
          <a:prstGeom prst="rect">
            <a:avLst/>
          </a:prstGeom>
          <a:noFill/>
          <a:ln>
            <a:noFill/>
          </a:ln>
        </p:spPr>
        <p:txBody>
          <a:bodyPr spcFirstLastPara="1" wrap="square" lIns="76188" tIns="38083" rIns="76188" bIns="38083" anchor="ctr" anchorCtr="0">
            <a:normAutofit/>
          </a:bodyPr>
          <a:lstStyle/>
          <a:p>
            <a:pPr>
              <a:buSzPts val="5400"/>
            </a:pPr>
            <a:r>
              <a:rPr lang="en-US" sz="4500"/>
              <a:t>Gametogenesis</a:t>
            </a:r>
            <a:endParaRPr sz="4500"/>
          </a:p>
        </p:txBody>
      </p:sp>
      <p:sp>
        <p:nvSpPr>
          <p:cNvPr id="422" name="Google Shape;422;p34"/>
          <p:cNvSpPr/>
          <p:nvPr/>
        </p:nvSpPr>
        <p:spPr>
          <a:xfrm>
            <a:off x="1511667" y="3273750"/>
            <a:ext cx="2765500" cy="1000239"/>
          </a:xfrm>
          <a:prstGeom prst="rect">
            <a:avLst/>
          </a:prstGeom>
          <a:noFill/>
          <a:ln>
            <a:noFill/>
          </a:ln>
        </p:spPr>
        <p:txBody>
          <a:bodyPr spcFirstLastPara="1" wrap="square" lIns="76188" tIns="38083" rIns="76188" bIns="38083" anchor="t" anchorCtr="0">
            <a:spAutoFit/>
          </a:bodyPr>
          <a:lstStyle/>
          <a:p>
            <a:r>
              <a:rPr lang="en-US" sz="6000">
                <a:solidFill>
                  <a:srgbClr val="FFFF00"/>
                </a:solidFill>
                <a:latin typeface="Calibri"/>
                <a:ea typeface="Calibri"/>
                <a:cs typeface="Calibri"/>
                <a:sym typeface="Calibri"/>
              </a:rPr>
              <a:t>Gameto</a:t>
            </a:r>
            <a:endParaRPr sz="6000">
              <a:solidFill>
                <a:srgbClr val="FFFF00"/>
              </a:solidFill>
              <a:latin typeface="Calibri"/>
              <a:ea typeface="Calibri"/>
              <a:cs typeface="Calibri"/>
              <a:sym typeface="Calibri"/>
            </a:endParaRPr>
          </a:p>
        </p:txBody>
      </p:sp>
      <p:sp>
        <p:nvSpPr>
          <p:cNvPr id="423" name="Google Shape;423;p34"/>
          <p:cNvSpPr/>
          <p:nvPr/>
        </p:nvSpPr>
        <p:spPr>
          <a:xfrm>
            <a:off x="5653923" y="3273745"/>
            <a:ext cx="2458473" cy="1000239"/>
          </a:xfrm>
          <a:prstGeom prst="rect">
            <a:avLst/>
          </a:prstGeom>
          <a:noFill/>
          <a:ln>
            <a:noFill/>
          </a:ln>
        </p:spPr>
        <p:txBody>
          <a:bodyPr spcFirstLastPara="1" wrap="square" lIns="76188" tIns="38083" rIns="76188" bIns="38083" anchor="t" anchorCtr="0">
            <a:spAutoFit/>
          </a:bodyPr>
          <a:lstStyle/>
          <a:p>
            <a:r>
              <a:rPr lang="en-US" sz="6000">
                <a:solidFill>
                  <a:srgbClr val="FFFF00"/>
                </a:solidFill>
                <a:latin typeface="Calibri"/>
                <a:ea typeface="Calibri"/>
                <a:cs typeface="Calibri"/>
                <a:sym typeface="Calibri"/>
              </a:rPr>
              <a:t>genesis</a:t>
            </a:r>
            <a:endParaRPr sz="2333">
              <a:solidFill>
                <a:srgbClr val="FFFF00"/>
              </a:solidFill>
              <a:latin typeface="Calibri"/>
              <a:ea typeface="Calibri"/>
              <a:cs typeface="Calibri"/>
              <a:sym typeface="Calibri"/>
            </a:endParaRPr>
          </a:p>
        </p:txBody>
      </p:sp>
    </p:spTree>
    <p:extLst>
      <p:ext uri="{BB962C8B-B14F-4D97-AF65-F5344CB8AC3E}">
        <p14:creationId xmlns:p14="http://schemas.microsoft.com/office/powerpoint/2010/main" val="10429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3"/>
                                        </p:tgtEl>
                                        <p:attrNameLst>
                                          <p:attrName>style.visibility</p:attrName>
                                        </p:attrNameLst>
                                      </p:cBhvr>
                                      <p:to>
                                        <p:strVal val="visible"/>
                                      </p:to>
                                    </p:set>
                                    <p:animEffect transition="in" filter="fade">
                                      <p:cBhvr>
                                        <p:cTn id="11"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title"/>
          </p:nvPr>
        </p:nvSpPr>
        <p:spPr>
          <a:xfrm>
            <a:off x="1143000" y="228865"/>
            <a:ext cx="6858000" cy="952500"/>
          </a:xfrm>
          <a:prstGeom prst="rect">
            <a:avLst/>
          </a:prstGeom>
          <a:noFill/>
          <a:ln>
            <a:noFill/>
          </a:ln>
        </p:spPr>
        <p:txBody>
          <a:bodyPr spcFirstLastPara="1" wrap="square" lIns="76188" tIns="38083" rIns="76188" bIns="38083" anchor="ctr" anchorCtr="0">
            <a:normAutofit/>
          </a:bodyPr>
          <a:lstStyle/>
          <a:p>
            <a:pPr>
              <a:buSzPts val="4400"/>
            </a:pPr>
            <a:endParaRPr/>
          </a:p>
        </p:txBody>
      </p:sp>
      <p:pic>
        <p:nvPicPr>
          <p:cNvPr id="430" name="Google Shape;430;p35"/>
          <p:cNvPicPr preferRelativeResize="0"/>
          <p:nvPr/>
        </p:nvPicPr>
        <p:blipFill rotWithShape="1">
          <a:blip r:embed="rId3">
            <a:alphaModFix/>
          </a:blip>
          <a:srcRect l="48340" t="8657" r="11812" b="36711"/>
          <a:stretch/>
        </p:blipFill>
        <p:spPr>
          <a:xfrm>
            <a:off x="117230" y="150467"/>
            <a:ext cx="6150260" cy="4740826"/>
          </a:xfrm>
          <a:prstGeom prst="rect">
            <a:avLst/>
          </a:prstGeom>
          <a:noFill/>
          <a:ln>
            <a:noFill/>
          </a:ln>
        </p:spPr>
      </p:pic>
      <p:sp>
        <p:nvSpPr>
          <p:cNvPr id="431" name="Google Shape;431;p35"/>
          <p:cNvSpPr/>
          <p:nvPr/>
        </p:nvSpPr>
        <p:spPr>
          <a:xfrm>
            <a:off x="117230" y="4928183"/>
            <a:ext cx="7795846" cy="353909"/>
          </a:xfrm>
          <a:prstGeom prst="rect">
            <a:avLst/>
          </a:prstGeom>
          <a:noFill/>
          <a:ln>
            <a:noFill/>
          </a:ln>
        </p:spPr>
        <p:txBody>
          <a:bodyPr spcFirstLastPara="1" wrap="square" lIns="76188" tIns="38083" rIns="76188" bIns="38083" anchor="t" anchorCtr="0">
            <a:spAutoFit/>
          </a:bodyPr>
          <a:lstStyle/>
          <a:p>
            <a:r>
              <a:rPr lang="en-US" sz="1800" b="1" dirty="0">
                <a:solidFill>
                  <a:schemeClr val="lt1"/>
                </a:solidFill>
                <a:latin typeface="Calibri"/>
                <a:ea typeface="Calibri"/>
                <a:cs typeface="Calibri"/>
                <a:sym typeface="Calibri"/>
              </a:rPr>
              <a:t>Figure Diagrammatic sectional view of a seminiferous tubule (enlarged)</a:t>
            </a:r>
            <a:endParaRPr sz="180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5417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77e7a35bbe_0_37"/>
          <p:cNvSpPr txBox="1">
            <a:spLocks noGrp="1"/>
          </p:cNvSpPr>
          <p:nvPr>
            <p:ph type="title"/>
          </p:nvPr>
        </p:nvSpPr>
        <p:spPr>
          <a:xfrm>
            <a:off x="1027250" y="-60110"/>
            <a:ext cx="7089500" cy="304589"/>
          </a:xfrm>
          <a:prstGeom prst="rect">
            <a:avLst/>
          </a:prstGeom>
          <a:noFill/>
          <a:ln>
            <a:noFill/>
          </a:ln>
        </p:spPr>
        <p:txBody>
          <a:bodyPr spcFirstLastPara="1" wrap="square" lIns="76188" tIns="38083" rIns="76188" bIns="38083" anchor="ctr" anchorCtr="0">
            <a:noAutofit/>
          </a:bodyPr>
          <a:lstStyle/>
          <a:p>
            <a:pPr>
              <a:buSzPts val="2800"/>
            </a:pPr>
            <a:r>
              <a:rPr lang="en-US" sz="2000" b="1" dirty="0"/>
              <a:t>Gametogenesis</a:t>
            </a:r>
            <a:endParaRPr sz="2000" b="1" dirty="0"/>
          </a:p>
        </p:txBody>
      </p:sp>
      <p:grpSp>
        <p:nvGrpSpPr>
          <p:cNvPr id="3" name="Group 2">
            <a:extLst>
              <a:ext uri="{FF2B5EF4-FFF2-40B4-BE49-F238E27FC236}">
                <a16:creationId xmlns:a16="http://schemas.microsoft.com/office/drawing/2014/main" id="{A85CC0CC-37C5-4E42-A99D-F2323AC5EB9B}"/>
              </a:ext>
            </a:extLst>
          </p:cNvPr>
          <p:cNvGrpSpPr/>
          <p:nvPr/>
        </p:nvGrpSpPr>
        <p:grpSpPr>
          <a:xfrm>
            <a:off x="0" y="433733"/>
            <a:ext cx="9144000" cy="4102234"/>
            <a:chOff x="0" y="759326"/>
            <a:chExt cx="9144000" cy="4639694"/>
          </a:xfrm>
        </p:grpSpPr>
        <p:pic>
          <p:nvPicPr>
            <p:cNvPr id="489" name="Google Shape;489;g77e7a35bbe_0_37"/>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1019" t="11613" b="10126"/>
            <a:stretch/>
          </p:blipFill>
          <p:spPr>
            <a:xfrm>
              <a:off x="0" y="759326"/>
              <a:ext cx="9144000" cy="4639694"/>
            </a:xfrm>
            <a:prstGeom prst="rect">
              <a:avLst/>
            </a:prstGeom>
            <a:noFill/>
            <a:ln>
              <a:noFill/>
            </a:ln>
          </p:spPr>
        </p:pic>
        <p:sp>
          <p:nvSpPr>
            <p:cNvPr id="493" name="Google Shape;493;g77e7a35bbe_0_37"/>
            <p:cNvSpPr txBox="1"/>
            <p:nvPr/>
          </p:nvSpPr>
          <p:spPr>
            <a:xfrm>
              <a:off x="1027250" y="4802536"/>
              <a:ext cx="1799077" cy="330026"/>
            </a:xfrm>
            <a:prstGeom prst="rect">
              <a:avLst/>
            </a:prstGeom>
            <a:noFill/>
            <a:ln>
              <a:noFill/>
            </a:ln>
          </p:spPr>
          <p:txBody>
            <a:bodyPr spcFirstLastPara="1" wrap="square" lIns="76188" tIns="38083" rIns="76188" bIns="38083" anchor="t" anchorCtr="0">
              <a:noAutofit/>
            </a:bodyPr>
            <a:lstStyle/>
            <a:p>
              <a:r>
                <a:rPr lang="en-US" sz="1200" dirty="0">
                  <a:solidFill>
                    <a:schemeClr val="tx1">
                      <a:lumMod val="85000"/>
                      <a:lumOff val="15000"/>
                    </a:schemeClr>
                  </a:solidFill>
                  <a:latin typeface="Bookman Old Style" panose="02050604050505020204" pitchFamily="18" charset="0"/>
                  <a:ea typeface="Times New Roman"/>
                  <a:cs typeface="Times New Roman"/>
                  <a:sym typeface="Times New Roman"/>
                </a:rPr>
                <a:t>(Spermiogenesis)</a:t>
              </a:r>
            </a:p>
          </p:txBody>
        </p:sp>
      </p:grpSp>
      <p:sp>
        <p:nvSpPr>
          <p:cNvPr id="15" name="Google Shape;488;g77e7a35bbe_0_37">
            <a:extLst>
              <a:ext uri="{FF2B5EF4-FFF2-40B4-BE49-F238E27FC236}">
                <a16:creationId xmlns:a16="http://schemas.microsoft.com/office/drawing/2014/main" id="{E733046E-CBE7-F64F-9EF1-37396AE38C89}"/>
              </a:ext>
            </a:extLst>
          </p:cNvPr>
          <p:cNvSpPr txBox="1">
            <a:spLocks/>
          </p:cNvSpPr>
          <p:nvPr/>
        </p:nvSpPr>
        <p:spPr>
          <a:xfrm>
            <a:off x="0" y="218183"/>
            <a:ext cx="3779520" cy="215550"/>
          </a:xfrm>
          <a:prstGeom prst="rect">
            <a:avLst/>
          </a:prstGeom>
          <a:noFill/>
          <a:ln>
            <a:noFill/>
          </a:ln>
        </p:spPr>
        <p:txBody>
          <a:bodyPr spcFirstLastPara="1" wrap="square" lIns="76188" tIns="38083" rIns="76188" bIns="3808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800"/>
            </a:pPr>
            <a:r>
              <a:rPr lang="en-US" sz="1600" b="1" dirty="0"/>
              <a:t>Spermatogenesis (gametogenesis in male)</a:t>
            </a:r>
          </a:p>
        </p:txBody>
      </p:sp>
      <p:sp>
        <p:nvSpPr>
          <p:cNvPr id="16" name="Google Shape;488;g77e7a35bbe_0_37">
            <a:extLst>
              <a:ext uri="{FF2B5EF4-FFF2-40B4-BE49-F238E27FC236}">
                <a16:creationId xmlns:a16="http://schemas.microsoft.com/office/drawing/2014/main" id="{90A47FEB-2972-2547-B1E3-E6C78EAF262C}"/>
              </a:ext>
            </a:extLst>
          </p:cNvPr>
          <p:cNvSpPr txBox="1">
            <a:spLocks/>
          </p:cNvSpPr>
          <p:nvPr/>
        </p:nvSpPr>
        <p:spPr>
          <a:xfrm>
            <a:off x="5242560" y="190818"/>
            <a:ext cx="3779520" cy="215550"/>
          </a:xfrm>
          <a:prstGeom prst="rect">
            <a:avLst/>
          </a:prstGeom>
          <a:noFill/>
          <a:ln>
            <a:noFill/>
          </a:ln>
        </p:spPr>
        <p:txBody>
          <a:bodyPr spcFirstLastPara="1" wrap="square" lIns="76188" tIns="38083" rIns="76188" bIns="38083"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800"/>
            </a:pPr>
            <a:r>
              <a:rPr lang="en-US" sz="1600" b="1" dirty="0"/>
              <a:t>Oogenesis (gametogenesis in female)</a:t>
            </a:r>
          </a:p>
        </p:txBody>
      </p:sp>
      <p:sp>
        <p:nvSpPr>
          <p:cNvPr id="4" name="TextBox 3">
            <a:extLst>
              <a:ext uri="{FF2B5EF4-FFF2-40B4-BE49-F238E27FC236}">
                <a16:creationId xmlns:a16="http://schemas.microsoft.com/office/drawing/2014/main" id="{66E202D2-4713-E348-9E5F-63B9C8E48CCB}"/>
              </a:ext>
            </a:extLst>
          </p:cNvPr>
          <p:cNvSpPr txBox="1"/>
          <p:nvPr/>
        </p:nvSpPr>
        <p:spPr>
          <a:xfrm>
            <a:off x="3215640" y="4901727"/>
            <a:ext cx="184731" cy="307777"/>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F965A51F-7BA7-DD4C-9FE6-7CFED0B2ECC1}"/>
              </a:ext>
            </a:extLst>
          </p:cNvPr>
          <p:cNvSpPr/>
          <p:nvPr/>
        </p:nvSpPr>
        <p:spPr>
          <a:xfrm>
            <a:off x="11575" y="4483021"/>
            <a:ext cx="7574280" cy="307777"/>
          </a:xfrm>
          <a:prstGeom prst="rect">
            <a:avLst/>
          </a:prstGeom>
        </p:spPr>
        <p:txBody>
          <a:bodyPr wrap="square">
            <a:spAutoFit/>
          </a:bodyPr>
          <a:lstStyle/>
          <a:p>
            <a:r>
              <a:rPr lang="en-US" b="1" dirty="0" err="1">
                <a:solidFill>
                  <a:srgbClr val="FFFF00"/>
                </a:solidFill>
              </a:rPr>
              <a:t>Spermiation</a:t>
            </a:r>
            <a:r>
              <a:rPr lang="en-US" b="1" dirty="0">
                <a:solidFill>
                  <a:srgbClr val="FFFF00"/>
                </a:solidFill>
              </a:rPr>
              <a:t> is a process of release of spermatozoa (sperm) from seminiferous tubules.</a:t>
            </a:r>
          </a:p>
        </p:txBody>
      </p:sp>
      <p:sp>
        <p:nvSpPr>
          <p:cNvPr id="6" name="Rectangle 5">
            <a:extLst>
              <a:ext uri="{FF2B5EF4-FFF2-40B4-BE49-F238E27FC236}">
                <a16:creationId xmlns:a16="http://schemas.microsoft.com/office/drawing/2014/main" id="{988A2E36-5848-034F-807B-CCFE07F207F6}"/>
              </a:ext>
            </a:extLst>
          </p:cNvPr>
          <p:cNvSpPr/>
          <p:nvPr/>
        </p:nvSpPr>
        <p:spPr>
          <a:xfrm>
            <a:off x="-287280" y="4777364"/>
            <a:ext cx="3432350" cy="264688"/>
          </a:xfrm>
          <a:prstGeom prst="rect">
            <a:avLst/>
          </a:prstGeom>
        </p:spPr>
        <p:txBody>
          <a:bodyPr wrap="none">
            <a:spAutoFit/>
          </a:bodyPr>
          <a:lstStyle/>
          <a:p>
            <a:pPr marL="285739" algn="just">
              <a:lnSpc>
                <a:spcPct val="80000"/>
              </a:lnSpc>
              <a:spcBef>
                <a:spcPts val="467"/>
              </a:spcBef>
              <a:buClr>
                <a:srgbClr val="FFFF00"/>
              </a:buClr>
              <a:buSzPts val="2805"/>
            </a:pPr>
            <a:r>
              <a:rPr lang="en-US" b="1" dirty="0">
                <a:solidFill>
                  <a:srgbClr val="FFFF00"/>
                </a:solidFill>
              </a:rPr>
              <a:t>Semen = Seminal plasma + Sperm </a:t>
            </a:r>
            <a:endParaRPr lang="en-US" dirty="0"/>
          </a:p>
        </p:txBody>
      </p:sp>
      <p:sp>
        <p:nvSpPr>
          <p:cNvPr id="11" name="Rectangle 10">
            <a:extLst>
              <a:ext uri="{FF2B5EF4-FFF2-40B4-BE49-F238E27FC236}">
                <a16:creationId xmlns:a16="http://schemas.microsoft.com/office/drawing/2014/main" id="{6BAF4AD7-5F3C-8D49-B563-88330FD92D89}"/>
              </a:ext>
            </a:extLst>
          </p:cNvPr>
          <p:cNvSpPr/>
          <p:nvPr/>
        </p:nvSpPr>
        <p:spPr>
          <a:xfrm>
            <a:off x="-287279" y="5095343"/>
            <a:ext cx="7395446" cy="264688"/>
          </a:xfrm>
          <a:prstGeom prst="rect">
            <a:avLst/>
          </a:prstGeom>
        </p:spPr>
        <p:txBody>
          <a:bodyPr wrap="square">
            <a:spAutoFit/>
          </a:bodyPr>
          <a:lstStyle/>
          <a:p>
            <a:pPr marL="285739" algn="just">
              <a:lnSpc>
                <a:spcPct val="80000"/>
              </a:lnSpc>
              <a:spcBef>
                <a:spcPts val="467"/>
              </a:spcBef>
              <a:buClr>
                <a:srgbClr val="FFFF00"/>
              </a:buClr>
              <a:buSzPts val="2805"/>
            </a:pPr>
            <a:r>
              <a:rPr lang="en-US" b="1" dirty="0">
                <a:solidFill>
                  <a:srgbClr val="FFFF00"/>
                </a:solidFill>
              </a:rPr>
              <a:t>Ovulation: Release of secondary oocyte (ovum) by rupturing of Graafian follicle</a:t>
            </a:r>
          </a:p>
        </p:txBody>
      </p:sp>
      <p:sp>
        <p:nvSpPr>
          <p:cNvPr id="12" name="Rectangle 11">
            <a:extLst>
              <a:ext uri="{FF2B5EF4-FFF2-40B4-BE49-F238E27FC236}">
                <a16:creationId xmlns:a16="http://schemas.microsoft.com/office/drawing/2014/main" id="{898CD309-70C2-AB47-B871-FEE72E3CB4C5}"/>
              </a:ext>
            </a:extLst>
          </p:cNvPr>
          <p:cNvSpPr/>
          <p:nvPr/>
        </p:nvSpPr>
        <p:spPr>
          <a:xfrm>
            <a:off x="2890684" y="4812921"/>
            <a:ext cx="4596130" cy="240066"/>
          </a:xfrm>
          <a:prstGeom prst="rect">
            <a:avLst/>
          </a:prstGeom>
        </p:spPr>
        <p:txBody>
          <a:bodyPr wrap="none">
            <a:spAutoFit/>
          </a:bodyPr>
          <a:lstStyle/>
          <a:p>
            <a:pPr marL="285739" algn="just">
              <a:lnSpc>
                <a:spcPct val="80000"/>
              </a:lnSpc>
              <a:spcBef>
                <a:spcPts val="467"/>
              </a:spcBef>
              <a:buClr>
                <a:srgbClr val="FFFF00"/>
              </a:buClr>
              <a:buSzPts val="2805"/>
            </a:pPr>
            <a:r>
              <a:rPr lang="en-US" sz="1200" b="1" i="1" dirty="0">
                <a:solidFill>
                  <a:srgbClr val="FFFF00"/>
                </a:solidFill>
              </a:rPr>
              <a:t>*Seminal plasma = fructose + calcium + certain enzymes</a:t>
            </a:r>
          </a:p>
        </p:txBody>
      </p:sp>
      <p:sp>
        <p:nvSpPr>
          <p:cNvPr id="2" name="Rectangle 1">
            <a:extLst>
              <a:ext uri="{FF2B5EF4-FFF2-40B4-BE49-F238E27FC236}">
                <a16:creationId xmlns:a16="http://schemas.microsoft.com/office/drawing/2014/main" id="{3155A2B3-ECF3-D743-A7FB-6A3A93D00E1F}"/>
              </a:ext>
            </a:extLst>
          </p:cNvPr>
          <p:cNvSpPr/>
          <p:nvPr/>
        </p:nvSpPr>
        <p:spPr>
          <a:xfrm>
            <a:off x="5150734" y="406368"/>
            <a:ext cx="3993266" cy="4129599"/>
          </a:xfrm>
          <a:prstGeom prst="rect">
            <a:avLst/>
          </a:prstGeom>
          <a:solidFill>
            <a:srgbClr val="1E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6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2" grpId="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9353523-903A-564D-87C8-93D7E51E2598}"/>
              </a:ext>
            </a:extLst>
          </p:cNvPr>
          <p:cNvGraphicFramePr>
            <a:graphicFrameLocks noGrp="1"/>
          </p:cNvGraphicFramePr>
          <p:nvPr>
            <p:extLst>
              <p:ext uri="{D42A27DB-BD31-4B8C-83A1-F6EECF244321}">
                <p14:modId xmlns:p14="http://schemas.microsoft.com/office/powerpoint/2010/main" val="4280092555"/>
              </p:ext>
            </p:extLst>
          </p:nvPr>
        </p:nvGraphicFramePr>
        <p:xfrm>
          <a:off x="118531" y="186263"/>
          <a:ext cx="8890002" cy="5334002"/>
        </p:xfrm>
        <a:graphic>
          <a:graphicData uri="http://schemas.openxmlformats.org/drawingml/2006/table">
            <a:tbl>
              <a:tblPr>
                <a:tableStyleId>{5940675A-B579-460E-94D1-54222C63F5DA}</a:tableStyleId>
              </a:tblPr>
              <a:tblGrid>
                <a:gridCol w="3743159">
                  <a:extLst>
                    <a:ext uri="{9D8B030D-6E8A-4147-A177-3AD203B41FA5}">
                      <a16:colId xmlns:a16="http://schemas.microsoft.com/office/drawing/2014/main" val="2872583713"/>
                    </a:ext>
                  </a:extLst>
                </a:gridCol>
                <a:gridCol w="5146843">
                  <a:extLst>
                    <a:ext uri="{9D8B030D-6E8A-4147-A177-3AD203B41FA5}">
                      <a16:colId xmlns:a16="http://schemas.microsoft.com/office/drawing/2014/main" val="1090431992"/>
                    </a:ext>
                  </a:extLst>
                </a:gridCol>
              </a:tblGrid>
              <a:tr h="589224">
                <a:tc>
                  <a:txBody>
                    <a:bodyPr/>
                    <a:lstStyle/>
                    <a:p>
                      <a:pPr algn="ctr" rtl="0" fontAlgn="t">
                        <a:spcBef>
                          <a:spcPts val="0"/>
                        </a:spcBef>
                        <a:spcAft>
                          <a:spcPts val="0"/>
                        </a:spcAft>
                      </a:pPr>
                      <a:r>
                        <a:rPr lang="en-IN" sz="1400" b="1" u="none" strike="noStrike">
                          <a:solidFill>
                            <a:schemeClr val="bg1"/>
                          </a:solidFill>
                          <a:effectLst/>
                        </a:rPr>
                        <a:t>Spermatogenesis </a:t>
                      </a:r>
                      <a:endParaRPr lang="en-IN" sz="1400" b="1">
                        <a:solidFill>
                          <a:schemeClr val="bg1"/>
                        </a:solidFill>
                        <a:effectLst/>
                      </a:endParaRPr>
                    </a:p>
                    <a:p>
                      <a:pPr algn="ctr" rtl="0" fontAlgn="t">
                        <a:spcBef>
                          <a:spcPts val="0"/>
                        </a:spcBef>
                        <a:spcAft>
                          <a:spcPts val="0"/>
                        </a:spcAft>
                      </a:pPr>
                      <a:r>
                        <a:rPr lang="en-IN" sz="1400" b="1" u="none" strike="noStrike">
                          <a:solidFill>
                            <a:schemeClr val="bg1"/>
                          </a:solidFill>
                          <a:effectLst/>
                        </a:rPr>
                        <a:t>(Process of production of sperm)</a:t>
                      </a:r>
                      <a:endParaRPr lang="en-IN" sz="1400" b="1">
                        <a:solidFill>
                          <a:schemeClr val="bg1"/>
                        </a:solidFill>
                        <a:effectLst/>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IN" sz="1400" b="1" u="none" strike="noStrike" dirty="0">
                          <a:solidFill>
                            <a:schemeClr val="bg1"/>
                          </a:solidFill>
                          <a:effectLst/>
                        </a:rPr>
                        <a:t>Oogenesis</a:t>
                      </a:r>
                      <a:endParaRPr lang="en-IN" sz="1400" b="1" dirty="0">
                        <a:solidFill>
                          <a:schemeClr val="bg1"/>
                        </a:solidFill>
                        <a:effectLst/>
                      </a:endParaRPr>
                    </a:p>
                    <a:p>
                      <a:pPr algn="ctr" rtl="0" fontAlgn="t">
                        <a:spcBef>
                          <a:spcPts val="0"/>
                        </a:spcBef>
                        <a:spcAft>
                          <a:spcPts val="0"/>
                        </a:spcAft>
                      </a:pPr>
                      <a:r>
                        <a:rPr lang="en-IN" sz="1400" b="1" u="none" strike="noStrike" dirty="0">
                          <a:solidFill>
                            <a:schemeClr val="bg1"/>
                          </a:solidFill>
                          <a:effectLst/>
                        </a:rPr>
                        <a:t>(Process of formation of ovum)</a:t>
                      </a:r>
                      <a:endParaRPr lang="en-IN" sz="1400" b="1" dirty="0">
                        <a:solidFill>
                          <a:schemeClr val="bg1"/>
                        </a:solidFill>
                        <a:effectLst/>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68152550"/>
                  </a:ext>
                </a:extLst>
              </a:tr>
              <a:tr h="4744778">
                <a:tc>
                  <a:txBody>
                    <a:bodyPr/>
                    <a:lstStyle/>
                    <a:p>
                      <a:pPr rtl="0" fontAlgn="t">
                        <a:spcBef>
                          <a:spcPts val="0"/>
                        </a:spcBef>
                        <a:spcAft>
                          <a:spcPts val="0"/>
                        </a:spcAft>
                      </a:pPr>
                      <a:r>
                        <a:rPr lang="en-IN" sz="1400" u="none" strike="noStrike" dirty="0">
                          <a:solidFill>
                            <a:schemeClr val="bg1"/>
                          </a:solidFill>
                          <a:effectLst/>
                        </a:rPr>
                        <a:t>Spermatogenesis takes place from puberty to old age</a:t>
                      </a:r>
                      <a:endParaRPr lang="en-IN" sz="1400" dirty="0">
                        <a:solidFill>
                          <a:schemeClr val="bg1"/>
                        </a:solidFill>
                        <a:effectLst/>
                      </a:endParaRPr>
                    </a:p>
                    <a:p>
                      <a:pPr rtl="0" fontAlgn="t">
                        <a:spcBef>
                          <a:spcPts val="0"/>
                        </a:spcBef>
                        <a:spcAft>
                          <a:spcPts val="0"/>
                        </a:spcAft>
                      </a:pPr>
                      <a:br>
                        <a:rPr lang="en-IN" sz="1400" dirty="0">
                          <a:solidFill>
                            <a:schemeClr val="bg1"/>
                          </a:solidFill>
                          <a:effectLst/>
                        </a:rPr>
                      </a:br>
                      <a:br>
                        <a:rPr lang="en-IN" sz="1400" dirty="0">
                          <a:solidFill>
                            <a:schemeClr val="bg1"/>
                          </a:solidFill>
                          <a:effectLst/>
                        </a:rPr>
                      </a:br>
                      <a:endParaRPr lang="en-IN" sz="1400" dirty="0">
                        <a:solidFill>
                          <a:schemeClr val="bg1"/>
                        </a:solidFill>
                        <a:effectLst/>
                      </a:endParaRPr>
                    </a:p>
                    <a:p>
                      <a:pPr rtl="0" fontAlgn="t">
                        <a:spcBef>
                          <a:spcPts val="0"/>
                        </a:spcBef>
                        <a:spcAft>
                          <a:spcPts val="0"/>
                        </a:spcAft>
                      </a:pPr>
                      <a:br>
                        <a:rPr lang="en-IN" sz="1400" dirty="0">
                          <a:solidFill>
                            <a:schemeClr val="bg1"/>
                          </a:solidFill>
                          <a:effectLst/>
                        </a:rPr>
                      </a:br>
                      <a:r>
                        <a:rPr lang="en-IN" sz="1400" u="none" strike="noStrike" dirty="0">
                          <a:solidFill>
                            <a:schemeClr val="bg1"/>
                          </a:solidFill>
                          <a:effectLst/>
                        </a:rPr>
                        <a:t>A primary spermatocyte completes the first meiotic division leading to formation of two equal sized secondary spermatocytes</a:t>
                      </a:r>
                      <a:br>
                        <a:rPr lang="en-IN" sz="1400" dirty="0">
                          <a:solidFill>
                            <a:schemeClr val="bg1"/>
                          </a:solidFill>
                          <a:effectLst/>
                        </a:rPr>
                      </a:br>
                      <a:br>
                        <a:rPr lang="en-IN" sz="1400" dirty="0">
                          <a:solidFill>
                            <a:schemeClr val="bg1"/>
                          </a:solidFill>
                          <a:effectLst/>
                        </a:rPr>
                      </a:br>
                      <a:r>
                        <a:rPr lang="en-IN" sz="1400" u="none" strike="noStrike" dirty="0">
                          <a:solidFill>
                            <a:schemeClr val="bg1"/>
                          </a:solidFill>
                          <a:effectLst/>
                        </a:rPr>
                        <a:t>There is no pause at prophase I stage in spermatogenesis.</a:t>
                      </a:r>
                      <a:endParaRPr lang="en-IN" sz="1400" dirty="0">
                        <a:solidFill>
                          <a:schemeClr val="bg1"/>
                        </a:solidFill>
                        <a:effectLst/>
                      </a:endParaRPr>
                    </a:p>
                    <a:p>
                      <a:pPr rtl="0" fontAlgn="t">
                        <a:spcBef>
                          <a:spcPts val="0"/>
                        </a:spcBef>
                        <a:spcAft>
                          <a:spcPts val="0"/>
                        </a:spcAft>
                      </a:pPr>
                      <a:endParaRPr lang="en-IN" sz="1400" dirty="0">
                        <a:solidFill>
                          <a:schemeClr val="bg1"/>
                        </a:solidFill>
                        <a:effectLst/>
                      </a:endParaRPr>
                    </a:p>
                    <a:p>
                      <a:pPr rtl="0" fontAlgn="t">
                        <a:spcBef>
                          <a:spcPts val="0"/>
                        </a:spcBef>
                        <a:spcAft>
                          <a:spcPts val="0"/>
                        </a:spcAft>
                      </a:pPr>
                      <a:br>
                        <a:rPr lang="en-IN" sz="1400" dirty="0">
                          <a:solidFill>
                            <a:schemeClr val="bg1"/>
                          </a:solidFill>
                          <a:effectLst/>
                        </a:rPr>
                      </a:br>
                      <a:r>
                        <a:rPr lang="en-IN" sz="1400" u="none" strike="noStrike" dirty="0">
                          <a:solidFill>
                            <a:schemeClr val="bg1"/>
                          </a:solidFill>
                          <a:effectLst/>
                        </a:rPr>
                        <a:t>Spermatogonium produces four functional spermatozoa.</a:t>
                      </a:r>
                      <a:endParaRPr lang="en-IN" sz="1400" dirty="0">
                        <a:solidFill>
                          <a:schemeClr val="bg1"/>
                        </a:solidFill>
                        <a:effectLst/>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en-IN" sz="1400" u="none" strike="noStrike" dirty="0">
                          <a:solidFill>
                            <a:schemeClr val="bg1"/>
                          </a:solidFill>
                          <a:effectLst/>
                        </a:rPr>
                        <a:t>Oocytes are generated before birth in the foetus. </a:t>
                      </a:r>
                      <a:endParaRPr lang="en-IN" sz="1400" dirty="0">
                        <a:solidFill>
                          <a:schemeClr val="bg1"/>
                        </a:solidFill>
                        <a:effectLst/>
                      </a:endParaRPr>
                    </a:p>
                    <a:p>
                      <a:pPr rtl="0" fontAlgn="t">
                        <a:spcBef>
                          <a:spcPts val="0"/>
                        </a:spcBef>
                        <a:spcAft>
                          <a:spcPts val="0"/>
                        </a:spcAft>
                      </a:pPr>
                      <a:r>
                        <a:rPr lang="en-IN" sz="1400" u="none" strike="noStrike" dirty="0">
                          <a:solidFill>
                            <a:schemeClr val="bg1"/>
                          </a:solidFill>
                          <a:effectLst/>
                        </a:rPr>
                        <a:t>A large number of these oocytes degenerate during the phase from birth to puberty. The oocytes continuously decrease in number, and it gets completely exhausted at menopause.</a:t>
                      </a:r>
                    </a:p>
                    <a:p>
                      <a:pPr rtl="0" fontAlgn="t">
                        <a:spcBef>
                          <a:spcPts val="0"/>
                        </a:spcBef>
                        <a:spcAft>
                          <a:spcPts val="0"/>
                        </a:spcAft>
                      </a:pPr>
                      <a:endParaRPr lang="en-IN" sz="1400" dirty="0">
                        <a:solidFill>
                          <a:schemeClr val="bg1"/>
                        </a:solidFill>
                        <a:effectLst/>
                      </a:endParaRPr>
                    </a:p>
                    <a:p>
                      <a:pPr rtl="0" fontAlgn="t">
                        <a:spcBef>
                          <a:spcPts val="0"/>
                        </a:spcBef>
                        <a:spcAft>
                          <a:spcPts val="0"/>
                        </a:spcAft>
                      </a:pPr>
                      <a:r>
                        <a:rPr lang="en-IN" sz="1400" u="none" strike="noStrike" dirty="0">
                          <a:solidFill>
                            <a:schemeClr val="bg1"/>
                          </a:solidFill>
                          <a:effectLst/>
                        </a:rPr>
                        <a:t>Primary oocyte divides unequally by the first meiotic division resulting in the formation of a large haploid secondary oocyte and a tiny first polar body.</a:t>
                      </a:r>
                      <a:endParaRPr lang="en-IN" sz="1400" dirty="0">
                        <a:solidFill>
                          <a:schemeClr val="bg1"/>
                        </a:solidFill>
                        <a:effectLst/>
                      </a:endParaRPr>
                    </a:p>
                    <a:p>
                      <a:pPr rtl="0" fontAlgn="t">
                        <a:spcBef>
                          <a:spcPts val="0"/>
                        </a:spcBef>
                        <a:spcAft>
                          <a:spcPts val="0"/>
                        </a:spcAft>
                      </a:pPr>
                      <a:endParaRPr lang="en-IN" sz="1400" u="none" strike="noStrike" dirty="0">
                        <a:solidFill>
                          <a:schemeClr val="bg1"/>
                        </a:solidFill>
                        <a:effectLst/>
                      </a:endParaRPr>
                    </a:p>
                    <a:p>
                      <a:pPr rtl="0" fontAlgn="t">
                        <a:spcBef>
                          <a:spcPts val="0"/>
                        </a:spcBef>
                        <a:spcAft>
                          <a:spcPts val="0"/>
                        </a:spcAft>
                      </a:pPr>
                      <a:endParaRPr lang="en-IN" sz="1400" u="none" strike="noStrike" dirty="0">
                        <a:solidFill>
                          <a:schemeClr val="bg1"/>
                        </a:solidFill>
                        <a:effectLst/>
                      </a:endParaRPr>
                    </a:p>
                    <a:p>
                      <a:pPr rtl="0" fontAlgn="t">
                        <a:spcBef>
                          <a:spcPts val="0"/>
                        </a:spcBef>
                        <a:spcAft>
                          <a:spcPts val="0"/>
                        </a:spcAft>
                      </a:pPr>
                      <a:r>
                        <a:rPr lang="en-IN" sz="1400" u="none" strike="noStrike" dirty="0">
                          <a:solidFill>
                            <a:schemeClr val="bg1"/>
                          </a:solidFill>
                          <a:effectLst/>
                        </a:rPr>
                        <a:t>Meiotic division of secondary oocyte gets temporarily arrested at Prophase-I stage. It is completed only when a sperm comes in contact with the zona pellucida layer of the ovum.</a:t>
                      </a:r>
                    </a:p>
                    <a:p>
                      <a:pPr rtl="0" fontAlgn="t">
                        <a:spcBef>
                          <a:spcPts val="0"/>
                        </a:spcBef>
                        <a:spcAft>
                          <a:spcPts val="0"/>
                        </a:spcAft>
                      </a:pPr>
                      <a:endParaRPr lang="en-IN" sz="1400" dirty="0">
                        <a:solidFill>
                          <a:schemeClr val="bg1"/>
                        </a:solidFill>
                        <a:effectLst/>
                      </a:endParaRPr>
                    </a:p>
                    <a:p>
                      <a:pPr rtl="0" fontAlgn="t">
                        <a:spcBef>
                          <a:spcPts val="0"/>
                        </a:spcBef>
                        <a:spcAft>
                          <a:spcPts val="0"/>
                        </a:spcAft>
                      </a:pPr>
                      <a:r>
                        <a:rPr lang="en-IN" sz="1400" u="none" strike="noStrike" dirty="0">
                          <a:solidFill>
                            <a:schemeClr val="bg1"/>
                          </a:solidFill>
                          <a:effectLst/>
                        </a:rPr>
                        <a:t>An oogonium produces one functional ovum and three non-functional polar bodies.</a:t>
                      </a:r>
                      <a:endParaRPr lang="en-IN" sz="1400" dirty="0">
                        <a:solidFill>
                          <a:schemeClr val="bg1"/>
                        </a:solidFill>
                        <a:effectLst/>
                      </a:endParaRPr>
                    </a:p>
                  </a:txBody>
                  <a:tcPr marL="68580" marR="6858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70623827"/>
                  </a:ext>
                </a:extLst>
              </a:tr>
            </a:tbl>
          </a:graphicData>
        </a:graphic>
      </p:graphicFrame>
    </p:spTree>
    <p:extLst>
      <p:ext uri="{BB962C8B-B14F-4D97-AF65-F5344CB8AC3E}">
        <p14:creationId xmlns:p14="http://schemas.microsoft.com/office/powerpoint/2010/main" val="2303034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64" name="Google Shape;464;p39"/>
          <p:cNvSpPr txBox="1">
            <a:spLocks noGrp="1"/>
          </p:cNvSpPr>
          <p:nvPr>
            <p:ph type="title"/>
          </p:nvPr>
        </p:nvSpPr>
        <p:spPr>
          <a:xfrm>
            <a:off x="962980" y="-22820"/>
            <a:ext cx="7089407" cy="540060"/>
          </a:xfrm>
          <a:prstGeom prst="rect">
            <a:avLst/>
          </a:prstGeom>
          <a:noFill/>
          <a:ln>
            <a:noFill/>
          </a:ln>
        </p:spPr>
        <p:txBody>
          <a:bodyPr spcFirstLastPara="1" wrap="square" lIns="76188" tIns="38083" rIns="76188" bIns="38083" anchor="ctr" anchorCtr="0">
            <a:noAutofit/>
          </a:bodyPr>
          <a:lstStyle/>
          <a:p>
            <a:pPr>
              <a:buSzPts val="2800"/>
            </a:pPr>
            <a:r>
              <a:rPr lang="en-US" sz="2333" b="1" dirty="0"/>
              <a:t>Spermatogenesis</a:t>
            </a:r>
            <a:endParaRPr sz="2333" b="1" dirty="0"/>
          </a:p>
        </p:txBody>
      </p:sp>
      <p:sp>
        <p:nvSpPr>
          <p:cNvPr id="465" name="Google Shape;465;p39"/>
          <p:cNvSpPr/>
          <p:nvPr/>
        </p:nvSpPr>
        <p:spPr>
          <a:xfrm>
            <a:off x="5764944" y="561663"/>
            <a:ext cx="3308866" cy="307742"/>
          </a:xfrm>
          <a:prstGeom prst="rect">
            <a:avLst/>
          </a:prstGeom>
          <a:noFill/>
          <a:ln>
            <a:noFill/>
          </a:ln>
          <a:effectLst>
            <a:outerShdw blurRad="40000" dist="23000" dir="5400000" rotWithShape="0">
              <a:srgbClr val="000000">
                <a:alpha val="34901"/>
              </a:srgbClr>
            </a:outerShdw>
          </a:effectLst>
        </p:spPr>
        <p:txBody>
          <a:bodyPr spcFirstLastPara="1" wrap="square" lIns="76188" tIns="38083" rIns="76188" bIns="38083" anchor="t" anchorCtr="0">
            <a:spAutoFit/>
          </a:bodyPr>
          <a:lstStyle/>
          <a:p>
            <a:r>
              <a:rPr lang="en-US" sz="1500" dirty="0">
                <a:solidFill>
                  <a:schemeClr val="bg1"/>
                </a:solidFill>
                <a:latin typeface="Calibri"/>
                <a:ea typeface="Calibri"/>
                <a:cs typeface="Calibri"/>
                <a:sym typeface="Calibri"/>
              </a:rPr>
              <a:t>GnRH: Gonadotropin releasing hormone</a:t>
            </a:r>
            <a:endParaRPr sz="1500" dirty="0">
              <a:solidFill>
                <a:schemeClr val="bg1"/>
              </a:solidFill>
              <a:latin typeface="Calibri"/>
              <a:ea typeface="Calibri"/>
              <a:cs typeface="Calibri"/>
              <a:sym typeface="Calibri"/>
            </a:endParaRPr>
          </a:p>
        </p:txBody>
      </p:sp>
      <p:sp>
        <p:nvSpPr>
          <p:cNvPr id="466" name="Google Shape;466;p39"/>
          <p:cNvSpPr/>
          <p:nvPr/>
        </p:nvSpPr>
        <p:spPr>
          <a:xfrm>
            <a:off x="5785119" y="1297208"/>
            <a:ext cx="2460273" cy="307742"/>
          </a:xfrm>
          <a:prstGeom prst="rect">
            <a:avLst/>
          </a:prstGeom>
          <a:noFill/>
          <a:ln>
            <a:noFill/>
          </a:ln>
          <a:effectLst>
            <a:outerShdw blurRad="40000" dist="23000" dir="5400000" rotWithShape="0">
              <a:srgbClr val="000000">
                <a:alpha val="34901"/>
              </a:srgbClr>
            </a:outerShdw>
          </a:effectLst>
        </p:spPr>
        <p:txBody>
          <a:bodyPr spcFirstLastPara="1" wrap="square" lIns="76188" tIns="38083" rIns="76188" bIns="38083" anchor="t" anchorCtr="0">
            <a:spAutoFit/>
          </a:bodyPr>
          <a:lstStyle/>
          <a:p>
            <a:r>
              <a:rPr lang="en-US" sz="1500" dirty="0">
                <a:solidFill>
                  <a:schemeClr val="bg1"/>
                </a:solidFill>
                <a:latin typeface="Calibri"/>
                <a:ea typeface="Calibri"/>
                <a:cs typeface="Calibri"/>
                <a:sym typeface="Calibri"/>
              </a:rPr>
              <a:t>LH: </a:t>
            </a:r>
            <a:r>
              <a:rPr lang="en-US" sz="1500" dirty="0" err="1">
                <a:solidFill>
                  <a:schemeClr val="bg1"/>
                </a:solidFill>
                <a:latin typeface="Calibri"/>
                <a:ea typeface="Calibri"/>
                <a:cs typeface="Calibri"/>
                <a:sym typeface="Calibri"/>
              </a:rPr>
              <a:t>Luteinising</a:t>
            </a:r>
            <a:r>
              <a:rPr lang="en-US" sz="1500" dirty="0">
                <a:solidFill>
                  <a:schemeClr val="bg1"/>
                </a:solidFill>
                <a:latin typeface="Calibri"/>
                <a:ea typeface="Calibri"/>
                <a:cs typeface="Calibri"/>
                <a:sym typeface="Calibri"/>
              </a:rPr>
              <a:t> hormone</a:t>
            </a:r>
            <a:endParaRPr sz="1500" dirty="0">
              <a:solidFill>
                <a:schemeClr val="bg1"/>
              </a:solidFill>
              <a:latin typeface="Calibri"/>
              <a:ea typeface="Calibri"/>
              <a:cs typeface="Calibri"/>
              <a:sym typeface="Calibri"/>
            </a:endParaRPr>
          </a:p>
        </p:txBody>
      </p:sp>
      <p:sp>
        <p:nvSpPr>
          <p:cNvPr id="467" name="Google Shape;467;p39"/>
          <p:cNvSpPr/>
          <p:nvPr/>
        </p:nvSpPr>
        <p:spPr>
          <a:xfrm>
            <a:off x="5785119" y="922299"/>
            <a:ext cx="2880320" cy="307742"/>
          </a:xfrm>
          <a:prstGeom prst="rect">
            <a:avLst/>
          </a:prstGeom>
          <a:noFill/>
          <a:ln>
            <a:noFill/>
          </a:ln>
          <a:effectLst>
            <a:outerShdw blurRad="40000" dist="23000" dir="5400000" rotWithShape="0">
              <a:srgbClr val="000000">
                <a:alpha val="34901"/>
              </a:srgbClr>
            </a:outerShdw>
          </a:effectLst>
        </p:spPr>
        <p:txBody>
          <a:bodyPr spcFirstLastPara="1" wrap="square" lIns="76188" tIns="38083" rIns="76188" bIns="38083" anchor="t" anchorCtr="0">
            <a:spAutoFit/>
          </a:bodyPr>
          <a:lstStyle/>
          <a:p>
            <a:r>
              <a:rPr lang="en-US" sz="1500" dirty="0">
                <a:solidFill>
                  <a:schemeClr val="bg1"/>
                </a:solidFill>
                <a:latin typeface="Calibri"/>
                <a:ea typeface="Calibri"/>
                <a:cs typeface="Calibri"/>
                <a:sym typeface="Calibri"/>
              </a:rPr>
              <a:t>FSH: Follicle stimulating hormone</a:t>
            </a:r>
            <a:endParaRPr sz="1500" dirty="0">
              <a:solidFill>
                <a:schemeClr val="bg1"/>
              </a:solidFill>
              <a:latin typeface="Calibri"/>
              <a:ea typeface="Calibri"/>
              <a:cs typeface="Calibri"/>
              <a:sym typeface="Calibri"/>
            </a:endParaRPr>
          </a:p>
        </p:txBody>
      </p:sp>
      <p:sp>
        <p:nvSpPr>
          <p:cNvPr id="15" name="Oval 14">
            <a:extLst>
              <a:ext uri="{FF2B5EF4-FFF2-40B4-BE49-F238E27FC236}">
                <a16:creationId xmlns:a16="http://schemas.microsoft.com/office/drawing/2014/main" id="{C5FF5006-65C1-CF4C-B1FF-F60003D2164A}"/>
              </a:ext>
            </a:extLst>
          </p:cNvPr>
          <p:cNvSpPr/>
          <p:nvPr/>
        </p:nvSpPr>
        <p:spPr>
          <a:xfrm>
            <a:off x="467118" y="3589836"/>
            <a:ext cx="3467937" cy="1682223"/>
          </a:xfrm>
          <a:prstGeom prst="ellipse">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l="50000" t="50000" r="50000" b="50000"/>
            </a:path>
            <a:tileRect/>
          </a:gra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3F5921-3332-A049-A03C-D935D7FFF4B7}"/>
              </a:ext>
            </a:extLst>
          </p:cNvPr>
          <p:cNvSpPr/>
          <p:nvPr/>
        </p:nvSpPr>
        <p:spPr>
          <a:xfrm>
            <a:off x="933156" y="4472101"/>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208837F-F9FC-D44A-98CC-013A048E60DE}"/>
              </a:ext>
            </a:extLst>
          </p:cNvPr>
          <p:cNvSpPr/>
          <p:nvPr/>
        </p:nvSpPr>
        <p:spPr>
          <a:xfrm>
            <a:off x="1291077" y="4414808"/>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8509D54-A808-F745-BA9C-CCE67C07BB54}"/>
              </a:ext>
            </a:extLst>
          </p:cNvPr>
          <p:cNvSpPr/>
          <p:nvPr/>
        </p:nvSpPr>
        <p:spPr>
          <a:xfrm>
            <a:off x="1021727" y="4723910"/>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F08F92-3DDF-0E4E-9600-502348CC61FA}"/>
              </a:ext>
            </a:extLst>
          </p:cNvPr>
          <p:cNvSpPr/>
          <p:nvPr/>
        </p:nvSpPr>
        <p:spPr>
          <a:xfrm>
            <a:off x="1356839" y="4725967"/>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A9C7B59-C3C9-D543-BB36-AD2BFFA9DC6B}"/>
              </a:ext>
            </a:extLst>
          </p:cNvPr>
          <p:cNvSpPr/>
          <p:nvPr/>
        </p:nvSpPr>
        <p:spPr>
          <a:xfrm>
            <a:off x="1272317" y="4153810"/>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F4D708F-E108-8140-8F9F-5893D86F325C}"/>
              </a:ext>
            </a:extLst>
          </p:cNvPr>
          <p:cNvSpPr/>
          <p:nvPr/>
        </p:nvSpPr>
        <p:spPr>
          <a:xfrm>
            <a:off x="644055" y="4430012"/>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7F4FF98-B3FE-A04E-B927-A084685BEA90}"/>
              </a:ext>
            </a:extLst>
          </p:cNvPr>
          <p:cNvSpPr/>
          <p:nvPr/>
        </p:nvSpPr>
        <p:spPr>
          <a:xfrm>
            <a:off x="790790" y="4164324"/>
            <a:ext cx="225531" cy="2160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BA109C2-6C89-1349-8F8D-97F959666A6E}"/>
              </a:ext>
            </a:extLst>
          </p:cNvPr>
          <p:cNvSpPr/>
          <p:nvPr/>
        </p:nvSpPr>
        <p:spPr>
          <a:xfrm>
            <a:off x="2050986" y="4153810"/>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3AA3D63-DBAD-7A40-91AB-7148BEDA3EDA}"/>
              </a:ext>
            </a:extLst>
          </p:cNvPr>
          <p:cNvSpPr/>
          <p:nvPr/>
        </p:nvSpPr>
        <p:spPr>
          <a:xfrm>
            <a:off x="2550891" y="4061917"/>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A501BE2-2EE4-444F-B484-F59B4F494D9B}"/>
              </a:ext>
            </a:extLst>
          </p:cNvPr>
          <p:cNvSpPr/>
          <p:nvPr/>
        </p:nvSpPr>
        <p:spPr>
          <a:xfrm>
            <a:off x="2402106" y="4621426"/>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DA2F3A7-4289-674E-86D8-64219858AAB8}"/>
              </a:ext>
            </a:extLst>
          </p:cNvPr>
          <p:cNvSpPr/>
          <p:nvPr/>
        </p:nvSpPr>
        <p:spPr>
          <a:xfrm>
            <a:off x="2797253" y="4489052"/>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E2E7D34-6417-2F40-9EA2-3EBE7A1CE0BE}"/>
              </a:ext>
            </a:extLst>
          </p:cNvPr>
          <p:cNvSpPr/>
          <p:nvPr/>
        </p:nvSpPr>
        <p:spPr>
          <a:xfrm>
            <a:off x="2728224" y="4772594"/>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570F99-4DF0-CF43-A441-8DF48991BDDA}"/>
              </a:ext>
            </a:extLst>
          </p:cNvPr>
          <p:cNvSpPr/>
          <p:nvPr/>
        </p:nvSpPr>
        <p:spPr>
          <a:xfrm>
            <a:off x="3185404" y="4464948"/>
            <a:ext cx="225531" cy="216024"/>
          </a:xfrm>
          <a:prstGeom prst="ellipse">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A8A31E4-7DD0-9644-97DC-54F042B76E72}"/>
              </a:ext>
            </a:extLst>
          </p:cNvPr>
          <p:cNvGrpSpPr/>
          <p:nvPr/>
        </p:nvGrpSpPr>
        <p:grpSpPr>
          <a:xfrm rot="21411561">
            <a:off x="1221079" y="138498"/>
            <a:ext cx="1886934" cy="2882730"/>
            <a:chOff x="5282564" y="888275"/>
            <a:chExt cx="2207015" cy="3499423"/>
          </a:xfrm>
        </p:grpSpPr>
        <p:sp>
          <p:nvSpPr>
            <p:cNvPr id="30" name="Freeform 29">
              <a:extLst>
                <a:ext uri="{FF2B5EF4-FFF2-40B4-BE49-F238E27FC236}">
                  <a16:creationId xmlns:a16="http://schemas.microsoft.com/office/drawing/2014/main" id="{DA1B6955-18B2-654E-9F97-A956A5E2AFB1}"/>
                </a:ext>
              </a:extLst>
            </p:cNvPr>
            <p:cNvSpPr/>
            <p:nvPr/>
          </p:nvSpPr>
          <p:spPr>
            <a:xfrm>
              <a:off x="5625737" y="888275"/>
              <a:ext cx="1863842" cy="992777"/>
            </a:xfrm>
            <a:custGeom>
              <a:avLst/>
              <a:gdLst>
                <a:gd name="connsiteX0" fmla="*/ 896983 w 1863842"/>
                <a:gd name="connsiteY0" fmla="*/ 992777 h 992777"/>
                <a:gd name="connsiteX1" fmla="*/ 896983 w 1863842"/>
                <a:gd name="connsiteY1" fmla="*/ 992777 h 992777"/>
                <a:gd name="connsiteX2" fmla="*/ 975360 w 1863842"/>
                <a:gd name="connsiteY2" fmla="*/ 975360 h 992777"/>
                <a:gd name="connsiteX3" fmla="*/ 1018903 w 1863842"/>
                <a:gd name="connsiteY3" fmla="*/ 940525 h 992777"/>
                <a:gd name="connsiteX4" fmla="*/ 1045029 w 1863842"/>
                <a:gd name="connsiteY4" fmla="*/ 931817 h 992777"/>
                <a:gd name="connsiteX5" fmla="*/ 1071154 w 1863842"/>
                <a:gd name="connsiteY5" fmla="*/ 914400 h 992777"/>
                <a:gd name="connsiteX6" fmla="*/ 1088572 w 1863842"/>
                <a:gd name="connsiteY6" fmla="*/ 896983 h 992777"/>
                <a:gd name="connsiteX7" fmla="*/ 1140823 w 1863842"/>
                <a:gd name="connsiteY7" fmla="*/ 879565 h 992777"/>
                <a:gd name="connsiteX8" fmla="*/ 1193074 w 1863842"/>
                <a:gd name="connsiteY8" fmla="*/ 853440 h 992777"/>
                <a:gd name="connsiteX9" fmla="*/ 1245326 w 1863842"/>
                <a:gd name="connsiteY9" fmla="*/ 818605 h 992777"/>
                <a:gd name="connsiteX10" fmla="*/ 1297577 w 1863842"/>
                <a:gd name="connsiteY10" fmla="*/ 801188 h 992777"/>
                <a:gd name="connsiteX11" fmla="*/ 1323703 w 1863842"/>
                <a:gd name="connsiteY11" fmla="*/ 792480 h 992777"/>
                <a:gd name="connsiteX12" fmla="*/ 1358537 w 1863842"/>
                <a:gd name="connsiteY12" fmla="*/ 783771 h 992777"/>
                <a:gd name="connsiteX13" fmla="*/ 1410789 w 1863842"/>
                <a:gd name="connsiteY13" fmla="*/ 766354 h 992777"/>
                <a:gd name="connsiteX14" fmla="*/ 1436914 w 1863842"/>
                <a:gd name="connsiteY14" fmla="*/ 757645 h 992777"/>
                <a:gd name="connsiteX15" fmla="*/ 1567543 w 1863842"/>
                <a:gd name="connsiteY15" fmla="*/ 740228 h 992777"/>
                <a:gd name="connsiteX16" fmla="*/ 1602377 w 1863842"/>
                <a:gd name="connsiteY16" fmla="*/ 731520 h 992777"/>
                <a:gd name="connsiteX17" fmla="*/ 1672046 w 1863842"/>
                <a:gd name="connsiteY17" fmla="*/ 670560 h 992777"/>
                <a:gd name="connsiteX18" fmla="*/ 1698172 w 1863842"/>
                <a:gd name="connsiteY18" fmla="*/ 644434 h 992777"/>
                <a:gd name="connsiteX19" fmla="*/ 1724297 w 1863842"/>
                <a:gd name="connsiteY19" fmla="*/ 618308 h 992777"/>
                <a:gd name="connsiteX20" fmla="*/ 1750423 w 1863842"/>
                <a:gd name="connsiteY20" fmla="*/ 600891 h 992777"/>
                <a:gd name="connsiteX21" fmla="*/ 1820092 w 1863842"/>
                <a:gd name="connsiteY21" fmla="*/ 539931 h 992777"/>
                <a:gd name="connsiteX22" fmla="*/ 1846217 w 1863842"/>
                <a:gd name="connsiteY22" fmla="*/ 522514 h 992777"/>
                <a:gd name="connsiteX23" fmla="*/ 1863634 w 1863842"/>
                <a:gd name="connsiteY23" fmla="*/ 496388 h 992777"/>
                <a:gd name="connsiteX24" fmla="*/ 1837509 w 1863842"/>
                <a:gd name="connsiteY24" fmla="*/ 478971 h 992777"/>
                <a:gd name="connsiteX25" fmla="*/ 1820092 w 1863842"/>
                <a:gd name="connsiteY25" fmla="*/ 452845 h 992777"/>
                <a:gd name="connsiteX26" fmla="*/ 1802674 w 1863842"/>
                <a:gd name="connsiteY26" fmla="*/ 400594 h 992777"/>
                <a:gd name="connsiteX27" fmla="*/ 1672046 w 1863842"/>
                <a:gd name="connsiteY27" fmla="*/ 374468 h 992777"/>
                <a:gd name="connsiteX28" fmla="*/ 1619794 w 1863842"/>
                <a:gd name="connsiteY28" fmla="*/ 357051 h 992777"/>
                <a:gd name="connsiteX29" fmla="*/ 1593669 w 1863842"/>
                <a:gd name="connsiteY29" fmla="*/ 339634 h 992777"/>
                <a:gd name="connsiteX30" fmla="*/ 1541417 w 1863842"/>
                <a:gd name="connsiteY30" fmla="*/ 322217 h 992777"/>
                <a:gd name="connsiteX31" fmla="*/ 1463040 w 1863842"/>
                <a:gd name="connsiteY31" fmla="*/ 287383 h 992777"/>
                <a:gd name="connsiteX32" fmla="*/ 1410789 w 1863842"/>
                <a:gd name="connsiteY32" fmla="*/ 269965 h 992777"/>
                <a:gd name="connsiteX33" fmla="*/ 1332412 w 1863842"/>
                <a:gd name="connsiteY33" fmla="*/ 235131 h 992777"/>
                <a:gd name="connsiteX34" fmla="*/ 1193074 w 1863842"/>
                <a:gd name="connsiteY34" fmla="*/ 200297 h 992777"/>
                <a:gd name="connsiteX35" fmla="*/ 940526 w 1863842"/>
                <a:gd name="connsiteY35" fmla="*/ 191588 h 992777"/>
                <a:gd name="connsiteX36" fmla="*/ 896983 w 1863842"/>
                <a:gd name="connsiteY36" fmla="*/ 182880 h 992777"/>
                <a:gd name="connsiteX37" fmla="*/ 870857 w 1863842"/>
                <a:gd name="connsiteY37" fmla="*/ 174171 h 992777"/>
                <a:gd name="connsiteX38" fmla="*/ 836023 w 1863842"/>
                <a:gd name="connsiteY38" fmla="*/ 165463 h 992777"/>
                <a:gd name="connsiteX39" fmla="*/ 792480 w 1863842"/>
                <a:gd name="connsiteY39" fmla="*/ 156754 h 992777"/>
                <a:gd name="connsiteX40" fmla="*/ 740229 w 1863842"/>
                <a:gd name="connsiteY40" fmla="*/ 139337 h 992777"/>
                <a:gd name="connsiteX41" fmla="*/ 661852 w 1863842"/>
                <a:gd name="connsiteY41" fmla="*/ 113211 h 992777"/>
                <a:gd name="connsiteX42" fmla="*/ 635726 w 1863842"/>
                <a:gd name="connsiteY42" fmla="*/ 104503 h 992777"/>
                <a:gd name="connsiteX43" fmla="*/ 609600 w 1863842"/>
                <a:gd name="connsiteY43" fmla="*/ 95794 h 992777"/>
                <a:gd name="connsiteX44" fmla="*/ 574766 w 1863842"/>
                <a:gd name="connsiteY44" fmla="*/ 87085 h 992777"/>
                <a:gd name="connsiteX45" fmla="*/ 522514 w 1863842"/>
                <a:gd name="connsiteY45" fmla="*/ 69668 h 992777"/>
                <a:gd name="connsiteX46" fmla="*/ 487680 w 1863842"/>
                <a:gd name="connsiteY46" fmla="*/ 60960 h 992777"/>
                <a:gd name="connsiteX47" fmla="*/ 435429 w 1863842"/>
                <a:gd name="connsiteY47" fmla="*/ 43543 h 992777"/>
                <a:gd name="connsiteX48" fmla="*/ 409303 w 1863842"/>
                <a:gd name="connsiteY48" fmla="*/ 34834 h 992777"/>
                <a:gd name="connsiteX49" fmla="*/ 348343 w 1863842"/>
                <a:gd name="connsiteY49" fmla="*/ 17417 h 992777"/>
                <a:gd name="connsiteX50" fmla="*/ 269966 w 1863842"/>
                <a:gd name="connsiteY50" fmla="*/ 0 h 992777"/>
                <a:gd name="connsiteX51" fmla="*/ 69669 w 1863842"/>
                <a:gd name="connsiteY51" fmla="*/ 8708 h 992777"/>
                <a:gd name="connsiteX52" fmla="*/ 43543 w 1863842"/>
                <a:gd name="connsiteY52" fmla="*/ 17417 h 992777"/>
                <a:gd name="connsiteX53" fmla="*/ 8709 w 1863842"/>
                <a:gd name="connsiteY53" fmla="*/ 26125 h 992777"/>
                <a:gd name="connsiteX54" fmla="*/ 0 w 1863842"/>
                <a:gd name="connsiteY54" fmla="*/ 52251 h 992777"/>
                <a:gd name="connsiteX55" fmla="*/ 26126 w 1863842"/>
                <a:gd name="connsiteY55" fmla="*/ 226423 h 992777"/>
                <a:gd name="connsiteX56" fmla="*/ 43543 w 1863842"/>
                <a:gd name="connsiteY56" fmla="*/ 278674 h 992777"/>
                <a:gd name="connsiteX57" fmla="*/ 60960 w 1863842"/>
                <a:gd name="connsiteY57" fmla="*/ 313508 h 992777"/>
                <a:gd name="connsiteX58" fmla="*/ 69669 w 1863842"/>
                <a:gd name="connsiteY58" fmla="*/ 339634 h 992777"/>
                <a:gd name="connsiteX59" fmla="*/ 95794 w 1863842"/>
                <a:gd name="connsiteY59" fmla="*/ 365760 h 992777"/>
                <a:gd name="connsiteX60" fmla="*/ 130629 w 1863842"/>
                <a:gd name="connsiteY60" fmla="*/ 409303 h 992777"/>
                <a:gd name="connsiteX61" fmla="*/ 139337 w 1863842"/>
                <a:gd name="connsiteY61" fmla="*/ 435428 h 992777"/>
                <a:gd name="connsiteX62" fmla="*/ 165463 w 1863842"/>
                <a:gd name="connsiteY62" fmla="*/ 452845 h 992777"/>
                <a:gd name="connsiteX63" fmla="*/ 182880 w 1863842"/>
                <a:gd name="connsiteY63" fmla="*/ 470263 h 992777"/>
                <a:gd name="connsiteX64" fmla="*/ 200297 w 1863842"/>
                <a:gd name="connsiteY64" fmla="*/ 496388 h 992777"/>
                <a:gd name="connsiteX65" fmla="*/ 226423 w 1863842"/>
                <a:gd name="connsiteY65" fmla="*/ 522514 h 992777"/>
                <a:gd name="connsiteX66" fmla="*/ 269966 w 1863842"/>
                <a:gd name="connsiteY66" fmla="*/ 574765 h 992777"/>
                <a:gd name="connsiteX67" fmla="*/ 296092 w 1863842"/>
                <a:gd name="connsiteY67" fmla="*/ 592183 h 992777"/>
                <a:gd name="connsiteX68" fmla="*/ 322217 w 1863842"/>
                <a:gd name="connsiteY68" fmla="*/ 618308 h 992777"/>
                <a:gd name="connsiteX69" fmla="*/ 374469 w 1863842"/>
                <a:gd name="connsiteY69" fmla="*/ 653143 h 992777"/>
                <a:gd name="connsiteX70" fmla="*/ 400594 w 1863842"/>
                <a:gd name="connsiteY70" fmla="*/ 670560 h 992777"/>
                <a:gd name="connsiteX71" fmla="*/ 426720 w 1863842"/>
                <a:gd name="connsiteY71" fmla="*/ 679268 h 992777"/>
                <a:gd name="connsiteX72" fmla="*/ 505097 w 1863842"/>
                <a:gd name="connsiteY72" fmla="*/ 731520 h 992777"/>
                <a:gd name="connsiteX73" fmla="*/ 531223 w 1863842"/>
                <a:gd name="connsiteY73" fmla="*/ 748937 h 992777"/>
                <a:gd name="connsiteX74" fmla="*/ 557349 w 1863842"/>
                <a:gd name="connsiteY74" fmla="*/ 775063 h 992777"/>
                <a:gd name="connsiteX75" fmla="*/ 583474 w 1863842"/>
                <a:gd name="connsiteY75" fmla="*/ 792480 h 992777"/>
                <a:gd name="connsiteX76" fmla="*/ 627017 w 1863842"/>
                <a:gd name="connsiteY76" fmla="*/ 836023 h 992777"/>
                <a:gd name="connsiteX77" fmla="*/ 705394 w 1863842"/>
                <a:gd name="connsiteY77" fmla="*/ 879565 h 992777"/>
                <a:gd name="connsiteX78" fmla="*/ 775063 w 1863842"/>
                <a:gd name="connsiteY78" fmla="*/ 931817 h 992777"/>
                <a:gd name="connsiteX79" fmla="*/ 801189 w 1863842"/>
                <a:gd name="connsiteY79" fmla="*/ 949234 h 992777"/>
                <a:gd name="connsiteX80" fmla="*/ 853440 w 1863842"/>
                <a:gd name="connsiteY80" fmla="*/ 966651 h 992777"/>
                <a:gd name="connsiteX81" fmla="*/ 879566 w 1863842"/>
                <a:gd name="connsiteY81" fmla="*/ 975360 h 992777"/>
                <a:gd name="connsiteX82" fmla="*/ 1010194 w 1863842"/>
                <a:gd name="connsiteY82" fmla="*/ 984068 h 992777"/>
                <a:gd name="connsiteX83" fmla="*/ 1010194 w 1863842"/>
                <a:gd name="connsiteY83" fmla="*/ 984068 h 99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863842" h="992777">
                  <a:moveTo>
                    <a:pt x="896983" y="992777"/>
                  </a:moveTo>
                  <a:lnTo>
                    <a:pt x="896983" y="992777"/>
                  </a:lnTo>
                  <a:cubicBezTo>
                    <a:pt x="923109" y="986971"/>
                    <a:pt x="949970" y="983823"/>
                    <a:pt x="975360" y="975360"/>
                  </a:cubicBezTo>
                  <a:cubicBezTo>
                    <a:pt x="1014582" y="962286"/>
                    <a:pt x="989171" y="958364"/>
                    <a:pt x="1018903" y="940525"/>
                  </a:cubicBezTo>
                  <a:cubicBezTo>
                    <a:pt x="1026774" y="935802"/>
                    <a:pt x="1036320" y="934720"/>
                    <a:pt x="1045029" y="931817"/>
                  </a:cubicBezTo>
                  <a:cubicBezTo>
                    <a:pt x="1053737" y="926011"/>
                    <a:pt x="1062981" y="920938"/>
                    <a:pt x="1071154" y="914400"/>
                  </a:cubicBezTo>
                  <a:cubicBezTo>
                    <a:pt x="1077565" y="909271"/>
                    <a:pt x="1081228" y="900655"/>
                    <a:pt x="1088572" y="896983"/>
                  </a:cubicBezTo>
                  <a:cubicBezTo>
                    <a:pt x="1104993" y="888772"/>
                    <a:pt x="1125547" y="889749"/>
                    <a:pt x="1140823" y="879565"/>
                  </a:cubicBezTo>
                  <a:cubicBezTo>
                    <a:pt x="1174587" y="857056"/>
                    <a:pt x="1157020" y="865458"/>
                    <a:pt x="1193074" y="853440"/>
                  </a:cubicBezTo>
                  <a:cubicBezTo>
                    <a:pt x="1210491" y="841828"/>
                    <a:pt x="1225467" y="825225"/>
                    <a:pt x="1245326" y="818605"/>
                  </a:cubicBezTo>
                  <a:lnTo>
                    <a:pt x="1297577" y="801188"/>
                  </a:lnTo>
                  <a:cubicBezTo>
                    <a:pt x="1306286" y="798285"/>
                    <a:pt x="1314797" y="794707"/>
                    <a:pt x="1323703" y="792480"/>
                  </a:cubicBezTo>
                  <a:cubicBezTo>
                    <a:pt x="1335314" y="789577"/>
                    <a:pt x="1347073" y="787210"/>
                    <a:pt x="1358537" y="783771"/>
                  </a:cubicBezTo>
                  <a:cubicBezTo>
                    <a:pt x="1376122" y="778495"/>
                    <a:pt x="1393372" y="772160"/>
                    <a:pt x="1410789" y="766354"/>
                  </a:cubicBezTo>
                  <a:cubicBezTo>
                    <a:pt x="1419497" y="763451"/>
                    <a:pt x="1427913" y="759445"/>
                    <a:pt x="1436914" y="757645"/>
                  </a:cubicBezTo>
                  <a:cubicBezTo>
                    <a:pt x="1509064" y="743216"/>
                    <a:pt x="1465729" y="750410"/>
                    <a:pt x="1567543" y="740228"/>
                  </a:cubicBezTo>
                  <a:cubicBezTo>
                    <a:pt x="1579154" y="737325"/>
                    <a:pt x="1591376" y="736235"/>
                    <a:pt x="1602377" y="731520"/>
                  </a:cubicBezTo>
                  <a:cubicBezTo>
                    <a:pt x="1627580" y="720719"/>
                    <a:pt x="1656406" y="686200"/>
                    <a:pt x="1672046" y="670560"/>
                  </a:cubicBezTo>
                  <a:lnTo>
                    <a:pt x="1698172" y="644434"/>
                  </a:lnTo>
                  <a:cubicBezTo>
                    <a:pt x="1706880" y="635725"/>
                    <a:pt x="1714050" y="625139"/>
                    <a:pt x="1724297" y="618308"/>
                  </a:cubicBezTo>
                  <a:lnTo>
                    <a:pt x="1750423" y="600891"/>
                  </a:lnTo>
                  <a:cubicBezTo>
                    <a:pt x="1779452" y="557347"/>
                    <a:pt x="1759131" y="580572"/>
                    <a:pt x="1820092" y="539931"/>
                  </a:cubicBezTo>
                  <a:lnTo>
                    <a:pt x="1846217" y="522514"/>
                  </a:lnTo>
                  <a:cubicBezTo>
                    <a:pt x="1852023" y="513805"/>
                    <a:pt x="1865687" y="506651"/>
                    <a:pt x="1863634" y="496388"/>
                  </a:cubicBezTo>
                  <a:cubicBezTo>
                    <a:pt x="1861582" y="486125"/>
                    <a:pt x="1844910" y="486372"/>
                    <a:pt x="1837509" y="478971"/>
                  </a:cubicBezTo>
                  <a:cubicBezTo>
                    <a:pt x="1830108" y="471570"/>
                    <a:pt x="1824343" y="462409"/>
                    <a:pt x="1820092" y="452845"/>
                  </a:cubicBezTo>
                  <a:cubicBezTo>
                    <a:pt x="1812635" y="436068"/>
                    <a:pt x="1820091" y="406400"/>
                    <a:pt x="1802674" y="400594"/>
                  </a:cubicBezTo>
                  <a:cubicBezTo>
                    <a:pt x="1725485" y="374864"/>
                    <a:pt x="1768670" y="385205"/>
                    <a:pt x="1672046" y="374468"/>
                  </a:cubicBezTo>
                  <a:cubicBezTo>
                    <a:pt x="1654629" y="368662"/>
                    <a:pt x="1635070" y="367235"/>
                    <a:pt x="1619794" y="357051"/>
                  </a:cubicBezTo>
                  <a:cubicBezTo>
                    <a:pt x="1611086" y="351245"/>
                    <a:pt x="1603233" y="343885"/>
                    <a:pt x="1593669" y="339634"/>
                  </a:cubicBezTo>
                  <a:cubicBezTo>
                    <a:pt x="1576892" y="332178"/>
                    <a:pt x="1541417" y="322217"/>
                    <a:pt x="1541417" y="322217"/>
                  </a:cubicBezTo>
                  <a:cubicBezTo>
                    <a:pt x="1500015" y="294615"/>
                    <a:pt x="1525222" y="308110"/>
                    <a:pt x="1463040" y="287383"/>
                  </a:cubicBezTo>
                  <a:cubicBezTo>
                    <a:pt x="1463039" y="287383"/>
                    <a:pt x="1410790" y="269966"/>
                    <a:pt x="1410789" y="269965"/>
                  </a:cubicBezTo>
                  <a:cubicBezTo>
                    <a:pt x="1369388" y="242365"/>
                    <a:pt x="1394591" y="255857"/>
                    <a:pt x="1332412" y="235131"/>
                  </a:cubicBezTo>
                  <a:cubicBezTo>
                    <a:pt x="1287482" y="220155"/>
                    <a:pt x="1240990" y="201949"/>
                    <a:pt x="1193074" y="200297"/>
                  </a:cubicBezTo>
                  <a:lnTo>
                    <a:pt x="940526" y="191588"/>
                  </a:lnTo>
                  <a:cubicBezTo>
                    <a:pt x="926012" y="188685"/>
                    <a:pt x="911343" y="186470"/>
                    <a:pt x="896983" y="182880"/>
                  </a:cubicBezTo>
                  <a:cubicBezTo>
                    <a:pt x="888077" y="180654"/>
                    <a:pt x="879684" y="176693"/>
                    <a:pt x="870857" y="174171"/>
                  </a:cubicBezTo>
                  <a:cubicBezTo>
                    <a:pt x="859349" y="170883"/>
                    <a:pt x="847707" y="168059"/>
                    <a:pt x="836023" y="165463"/>
                  </a:cubicBezTo>
                  <a:cubicBezTo>
                    <a:pt x="821574" y="162252"/>
                    <a:pt x="806760" y="160649"/>
                    <a:pt x="792480" y="156754"/>
                  </a:cubicBezTo>
                  <a:cubicBezTo>
                    <a:pt x="774768" y="151923"/>
                    <a:pt x="757646" y="145143"/>
                    <a:pt x="740229" y="139337"/>
                  </a:cubicBezTo>
                  <a:lnTo>
                    <a:pt x="661852" y="113211"/>
                  </a:lnTo>
                  <a:lnTo>
                    <a:pt x="635726" y="104503"/>
                  </a:lnTo>
                  <a:cubicBezTo>
                    <a:pt x="627017" y="101600"/>
                    <a:pt x="618506" y="98021"/>
                    <a:pt x="609600" y="95794"/>
                  </a:cubicBezTo>
                  <a:cubicBezTo>
                    <a:pt x="597989" y="92891"/>
                    <a:pt x="586230" y="90524"/>
                    <a:pt x="574766" y="87085"/>
                  </a:cubicBezTo>
                  <a:cubicBezTo>
                    <a:pt x="557181" y="81809"/>
                    <a:pt x="540325" y="74121"/>
                    <a:pt x="522514" y="69668"/>
                  </a:cubicBezTo>
                  <a:cubicBezTo>
                    <a:pt x="510903" y="66765"/>
                    <a:pt x="499144" y="64399"/>
                    <a:pt x="487680" y="60960"/>
                  </a:cubicBezTo>
                  <a:cubicBezTo>
                    <a:pt x="470095" y="55685"/>
                    <a:pt x="452846" y="49349"/>
                    <a:pt x="435429" y="43543"/>
                  </a:cubicBezTo>
                  <a:cubicBezTo>
                    <a:pt x="426720" y="40640"/>
                    <a:pt x="418209" y="37061"/>
                    <a:pt x="409303" y="34834"/>
                  </a:cubicBezTo>
                  <a:cubicBezTo>
                    <a:pt x="300407" y="7608"/>
                    <a:pt x="435797" y="42404"/>
                    <a:pt x="348343" y="17417"/>
                  </a:cubicBezTo>
                  <a:cubicBezTo>
                    <a:pt x="319634" y="9215"/>
                    <a:pt x="299911" y="5989"/>
                    <a:pt x="269966" y="0"/>
                  </a:cubicBezTo>
                  <a:cubicBezTo>
                    <a:pt x="203200" y="2903"/>
                    <a:pt x="136301" y="3583"/>
                    <a:pt x="69669" y="8708"/>
                  </a:cubicBezTo>
                  <a:cubicBezTo>
                    <a:pt x="60516" y="9412"/>
                    <a:pt x="52370" y="14895"/>
                    <a:pt x="43543" y="17417"/>
                  </a:cubicBezTo>
                  <a:cubicBezTo>
                    <a:pt x="32035" y="20705"/>
                    <a:pt x="20320" y="23222"/>
                    <a:pt x="8709" y="26125"/>
                  </a:cubicBezTo>
                  <a:cubicBezTo>
                    <a:pt x="5806" y="34834"/>
                    <a:pt x="0" y="43071"/>
                    <a:pt x="0" y="52251"/>
                  </a:cubicBezTo>
                  <a:cubicBezTo>
                    <a:pt x="0" y="162433"/>
                    <a:pt x="339" y="149059"/>
                    <a:pt x="26126" y="226423"/>
                  </a:cubicBezTo>
                  <a:lnTo>
                    <a:pt x="43543" y="278674"/>
                  </a:lnTo>
                  <a:cubicBezTo>
                    <a:pt x="49349" y="290285"/>
                    <a:pt x="55846" y="301576"/>
                    <a:pt x="60960" y="313508"/>
                  </a:cubicBezTo>
                  <a:cubicBezTo>
                    <a:pt x="64576" y="321946"/>
                    <a:pt x="64577" y="331996"/>
                    <a:pt x="69669" y="339634"/>
                  </a:cubicBezTo>
                  <a:cubicBezTo>
                    <a:pt x="76500" y="349881"/>
                    <a:pt x="87910" y="356299"/>
                    <a:pt x="95794" y="365760"/>
                  </a:cubicBezTo>
                  <a:cubicBezTo>
                    <a:pt x="150726" y="431678"/>
                    <a:pt x="79955" y="358626"/>
                    <a:pt x="130629" y="409303"/>
                  </a:cubicBezTo>
                  <a:cubicBezTo>
                    <a:pt x="133532" y="418011"/>
                    <a:pt x="133603" y="428260"/>
                    <a:pt x="139337" y="435428"/>
                  </a:cubicBezTo>
                  <a:cubicBezTo>
                    <a:pt x="145875" y="443601"/>
                    <a:pt x="157290" y="446307"/>
                    <a:pt x="165463" y="452845"/>
                  </a:cubicBezTo>
                  <a:cubicBezTo>
                    <a:pt x="171874" y="457974"/>
                    <a:pt x="177751" y="463852"/>
                    <a:pt x="182880" y="470263"/>
                  </a:cubicBezTo>
                  <a:cubicBezTo>
                    <a:pt x="189418" y="478436"/>
                    <a:pt x="193597" y="488348"/>
                    <a:pt x="200297" y="496388"/>
                  </a:cubicBezTo>
                  <a:cubicBezTo>
                    <a:pt x="208182" y="505849"/>
                    <a:pt x="218539" y="513053"/>
                    <a:pt x="226423" y="522514"/>
                  </a:cubicBezTo>
                  <a:cubicBezTo>
                    <a:pt x="257563" y="559883"/>
                    <a:pt x="228330" y="540068"/>
                    <a:pt x="269966" y="574765"/>
                  </a:cubicBezTo>
                  <a:cubicBezTo>
                    <a:pt x="278007" y="581466"/>
                    <a:pt x="288051" y="585482"/>
                    <a:pt x="296092" y="592183"/>
                  </a:cubicBezTo>
                  <a:cubicBezTo>
                    <a:pt x="305553" y="600067"/>
                    <a:pt x="312496" y="610747"/>
                    <a:pt x="322217" y="618308"/>
                  </a:cubicBezTo>
                  <a:cubicBezTo>
                    <a:pt x="338741" y="631160"/>
                    <a:pt x="357052" y="641531"/>
                    <a:pt x="374469" y="653143"/>
                  </a:cubicBezTo>
                  <a:cubicBezTo>
                    <a:pt x="383177" y="658949"/>
                    <a:pt x="390665" y="667251"/>
                    <a:pt x="400594" y="670560"/>
                  </a:cubicBezTo>
                  <a:lnTo>
                    <a:pt x="426720" y="679268"/>
                  </a:lnTo>
                  <a:lnTo>
                    <a:pt x="505097" y="731520"/>
                  </a:lnTo>
                  <a:cubicBezTo>
                    <a:pt x="513806" y="737326"/>
                    <a:pt x="523822" y="741536"/>
                    <a:pt x="531223" y="748937"/>
                  </a:cubicBezTo>
                  <a:cubicBezTo>
                    <a:pt x="539932" y="757646"/>
                    <a:pt x="547888" y="767178"/>
                    <a:pt x="557349" y="775063"/>
                  </a:cubicBezTo>
                  <a:cubicBezTo>
                    <a:pt x="565389" y="781763"/>
                    <a:pt x="575597" y="785588"/>
                    <a:pt x="583474" y="792480"/>
                  </a:cubicBezTo>
                  <a:cubicBezTo>
                    <a:pt x="598922" y="805997"/>
                    <a:pt x="609938" y="824637"/>
                    <a:pt x="627017" y="836023"/>
                  </a:cubicBezTo>
                  <a:cubicBezTo>
                    <a:pt x="686907" y="875949"/>
                    <a:pt x="659410" y="864238"/>
                    <a:pt x="705394" y="879565"/>
                  </a:cubicBezTo>
                  <a:cubicBezTo>
                    <a:pt x="737613" y="911784"/>
                    <a:pt x="715981" y="892429"/>
                    <a:pt x="775063" y="931817"/>
                  </a:cubicBezTo>
                  <a:cubicBezTo>
                    <a:pt x="783772" y="937623"/>
                    <a:pt x="791260" y="945924"/>
                    <a:pt x="801189" y="949234"/>
                  </a:cubicBezTo>
                  <a:lnTo>
                    <a:pt x="853440" y="966651"/>
                  </a:lnTo>
                  <a:cubicBezTo>
                    <a:pt x="862149" y="969554"/>
                    <a:pt x="870457" y="974221"/>
                    <a:pt x="879566" y="975360"/>
                  </a:cubicBezTo>
                  <a:cubicBezTo>
                    <a:pt x="969397" y="986588"/>
                    <a:pt x="925831" y="984068"/>
                    <a:pt x="1010194" y="984068"/>
                  </a:cubicBezTo>
                  <a:lnTo>
                    <a:pt x="1010194" y="984068"/>
                  </a:lnTo>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D033E40-0AC0-E14E-A9F4-25C5815468E5}"/>
                </a:ext>
              </a:extLst>
            </p:cNvPr>
            <p:cNvGrpSpPr/>
            <p:nvPr/>
          </p:nvGrpSpPr>
          <p:grpSpPr>
            <a:xfrm>
              <a:off x="5282564" y="961227"/>
              <a:ext cx="2171973" cy="3426471"/>
              <a:chOff x="4432603" y="348744"/>
              <a:chExt cx="2627523" cy="3426471"/>
            </a:xfrm>
          </p:grpSpPr>
          <p:sp>
            <p:nvSpPr>
              <p:cNvPr id="32" name="Oval 2">
                <a:extLst>
                  <a:ext uri="{FF2B5EF4-FFF2-40B4-BE49-F238E27FC236}">
                    <a16:creationId xmlns:a16="http://schemas.microsoft.com/office/drawing/2014/main" id="{DF4EF50D-BD83-4143-9E86-0ACCF5F781E9}"/>
                  </a:ext>
                </a:extLst>
              </p:cNvPr>
              <p:cNvSpPr/>
              <p:nvPr/>
            </p:nvSpPr>
            <p:spPr>
              <a:xfrm rot="7105442">
                <a:off x="3688207" y="1277199"/>
                <a:ext cx="3362279" cy="1625338"/>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 name="connsiteX0" fmla="*/ 435909 w 2250949"/>
                  <a:gd name="connsiteY0" fmla="*/ 1758085 h 3080916"/>
                  <a:gd name="connsiteX1" fmla="*/ 28894 w 2250949"/>
                  <a:gd name="connsiteY1" fmla="*/ 113320 h 3080916"/>
                  <a:gd name="connsiteX2" fmla="*/ 1385101 w 2250949"/>
                  <a:gd name="connsiteY2" fmla="*/ 254530 h 3080916"/>
                  <a:gd name="connsiteX3" fmla="*/ 2250949 w 2250949"/>
                  <a:gd name="connsiteY3" fmla="*/ 1492612 h 3080916"/>
                  <a:gd name="connsiteX4" fmla="*/ 1118064 w 2250949"/>
                  <a:gd name="connsiteY4" fmla="*/ 3070559 h 3080916"/>
                  <a:gd name="connsiteX5" fmla="*/ 349320 w 2250949"/>
                  <a:gd name="connsiteY5" fmla="*/ 2536486 h 3080916"/>
                  <a:gd name="connsiteX6" fmla="*/ 435909 w 2250949"/>
                  <a:gd name="connsiteY6" fmla="*/ 1758085 h 3080916"/>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699 w 2223739"/>
                  <a:gd name="connsiteY0" fmla="*/ 1673907 h 2996738"/>
                  <a:gd name="connsiteX1" fmla="*/ 1684 w 2223739"/>
                  <a:gd name="connsiteY1" fmla="*/ 29142 h 2996738"/>
                  <a:gd name="connsiteX2" fmla="*/ 599388 w 2223739"/>
                  <a:gd name="connsiteY2" fmla="*/ 589729 h 2996738"/>
                  <a:gd name="connsiteX3" fmla="*/ 1357891 w 2223739"/>
                  <a:gd name="connsiteY3" fmla="*/ 170352 h 2996738"/>
                  <a:gd name="connsiteX4" fmla="*/ 2223739 w 2223739"/>
                  <a:gd name="connsiteY4" fmla="*/ 1408434 h 2996738"/>
                  <a:gd name="connsiteX5" fmla="*/ 1090854 w 2223739"/>
                  <a:gd name="connsiteY5" fmla="*/ 2986381 h 2996738"/>
                  <a:gd name="connsiteX6" fmla="*/ 322110 w 2223739"/>
                  <a:gd name="connsiteY6" fmla="*/ 2452308 h 2996738"/>
                  <a:gd name="connsiteX7" fmla="*/ 408699 w 2223739"/>
                  <a:gd name="connsiteY7" fmla="*/ 1673907 h 2996738"/>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533725 w 2348765"/>
                  <a:gd name="connsiteY0" fmla="*/ 1792104 h 3114935"/>
                  <a:gd name="connsiteX1" fmla="*/ 26718 w 2348765"/>
                  <a:gd name="connsiteY1" fmla="*/ 1109180 h 3114935"/>
                  <a:gd name="connsiteX2" fmla="*/ 126710 w 2348765"/>
                  <a:gd name="connsiteY2" fmla="*/ 147339 h 3114935"/>
                  <a:gd name="connsiteX3" fmla="*/ 604105 w 2348765"/>
                  <a:gd name="connsiteY3" fmla="*/ 154287 h 3114935"/>
                  <a:gd name="connsiteX4" fmla="*/ 724414 w 2348765"/>
                  <a:gd name="connsiteY4" fmla="*/ 707926 h 3114935"/>
                  <a:gd name="connsiteX5" fmla="*/ 1482917 w 2348765"/>
                  <a:gd name="connsiteY5" fmla="*/ 288549 h 3114935"/>
                  <a:gd name="connsiteX6" fmla="*/ 2348765 w 2348765"/>
                  <a:gd name="connsiteY6" fmla="*/ 1526631 h 3114935"/>
                  <a:gd name="connsiteX7" fmla="*/ 1215880 w 2348765"/>
                  <a:gd name="connsiteY7" fmla="*/ 3104578 h 3114935"/>
                  <a:gd name="connsiteX8" fmla="*/ 447136 w 2348765"/>
                  <a:gd name="connsiteY8" fmla="*/ 2570505 h 3114935"/>
                  <a:gd name="connsiteX9" fmla="*/ 533725 w 2348765"/>
                  <a:gd name="connsiteY9" fmla="*/ 1792104 h 3114935"/>
                  <a:gd name="connsiteX0" fmla="*/ 546361 w 2361401"/>
                  <a:gd name="connsiteY0" fmla="*/ 1795262 h 3118093"/>
                  <a:gd name="connsiteX1" fmla="*/ 39354 w 2361401"/>
                  <a:gd name="connsiteY1" fmla="*/ 1112338 h 3118093"/>
                  <a:gd name="connsiteX2" fmla="*/ 89593 w 2361401"/>
                  <a:gd name="connsiteY2" fmla="*/ 143394 h 3118093"/>
                  <a:gd name="connsiteX3" fmla="*/ 616741 w 2361401"/>
                  <a:gd name="connsiteY3" fmla="*/ 157445 h 3118093"/>
                  <a:gd name="connsiteX4" fmla="*/ 737050 w 2361401"/>
                  <a:gd name="connsiteY4" fmla="*/ 711084 h 3118093"/>
                  <a:gd name="connsiteX5" fmla="*/ 1495553 w 2361401"/>
                  <a:gd name="connsiteY5" fmla="*/ 291707 h 3118093"/>
                  <a:gd name="connsiteX6" fmla="*/ 2361401 w 2361401"/>
                  <a:gd name="connsiteY6" fmla="*/ 1529789 h 3118093"/>
                  <a:gd name="connsiteX7" fmla="*/ 1228516 w 2361401"/>
                  <a:gd name="connsiteY7" fmla="*/ 3107736 h 3118093"/>
                  <a:gd name="connsiteX8" fmla="*/ 459772 w 2361401"/>
                  <a:gd name="connsiteY8" fmla="*/ 2573663 h 3118093"/>
                  <a:gd name="connsiteX9" fmla="*/ 546361 w 2361401"/>
                  <a:gd name="connsiteY9" fmla="*/ 1795262 h 3118093"/>
                  <a:gd name="connsiteX0" fmla="*/ 632051 w 2447091"/>
                  <a:gd name="connsiteY0" fmla="*/ 1789864 h 3112695"/>
                  <a:gd name="connsiteX1" fmla="*/ 20997 w 2447091"/>
                  <a:gd name="connsiteY1" fmla="*/ 1012905 h 3112695"/>
                  <a:gd name="connsiteX2" fmla="*/ 175283 w 2447091"/>
                  <a:gd name="connsiteY2" fmla="*/ 137996 h 3112695"/>
                  <a:gd name="connsiteX3" fmla="*/ 702431 w 2447091"/>
                  <a:gd name="connsiteY3" fmla="*/ 152047 h 3112695"/>
                  <a:gd name="connsiteX4" fmla="*/ 822740 w 2447091"/>
                  <a:gd name="connsiteY4" fmla="*/ 705686 h 3112695"/>
                  <a:gd name="connsiteX5" fmla="*/ 1581243 w 2447091"/>
                  <a:gd name="connsiteY5" fmla="*/ 286309 h 3112695"/>
                  <a:gd name="connsiteX6" fmla="*/ 2447091 w 2447091"/>
                  <a:gd name="connsiteY6" fmla="*/ 1524391 h 3112695"/>
                  <a:gd name="connsiteX7" fmla="*/ 1314206 w 2447091"/>
                  <a:gd name="connsiteY7" fmla="*/ 3102338 h 3112695"/>
                  <a:gd name="connsiteX8" fmla="*/ 545462 w 2447091"/>
                  <a:gd name="connsiteY8" fmla="*/ 2568265 h 3112695"/>
                  <a:gd name="connsiteX9" fmla="*/ 632051 w 2447091"/>
                  <a:gd name="connsiteY9" fmla="*/ 1789864 h 3112695"/>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09644"/>
                  <a:gd name="connsiteX1" fmla="*/ 20997 w 2447091"/>
                  <a:gd name="connsiteY1" fmla="*/ 1012905 h 3109644"/>
                  <a:gd name="connsiteX2" fmla="*/ 175283 w 2447091"/>
                  <a:gd name="connsiteY2" fmla="*/ 137996 h 3109644"/>
                  <a:gd name="connsiteX3" fmla="*/ 702431 w 2447091"/>
                  <a:gd name="connsiteY3" fmla="*/ 152047 h 3109644"/>
                  <a:gd name="connsiteX4" fmla="*/ 822740 w 2447091"/>
                  <a:gd name="connsiteY4" fmla="*/ 705686 h 3109644"/>
                  <a:gd name="connsiteX5" fmla="*/ 1581243 w 2447091"/>
                  <a:gd name="connsiteY5" fmla="*/ 286309 h 3109644"/>
                  <a:gd name="connsiteX6" fmla="*/ 2447091 w 2447091"/>
                  <a:gd name="connsiteY6" fmla="*/ 1524391 h 3109644"/>
                  <a:gd name="connsiteX7" fmla="*/ 1314206 w 2447091"/>
                  <a:gd name="connsiteY7" fmla="*/ 3102338 h 3109644"/>
                  <a:gd name="connsiteX8" fmla="*/ 518219 w 2447091"/>
                  <a:gd name="connsiteY8" fmla="*/ 2609907 h 3109644"/>
                  <a:gd name="connsiteX9" fmla="*/ 148846 w 2447091"/>
                  <a:gd name="connsiteY9" fmla="*/ 3087941 h 3109644"/>
                  <a:gd name="connsiteX10" fmla="*/ 632051 w 2447091"/>
                  <a:gd name="connsiteY10" fmla="*/ 1789864 h 3109644"/>
                  <a:gd name="connsiteX0" fmla="*/ 1848154 w 3663194"/>
                  <a:gd name="connsiteY0" fmla="*/ 1789864 h 3109644"/>
                  <a:gd name="connsiteX1" fmla="*/ 1237100 w 3663194"/>
                  <a:gd name="connsiteY1" fmla="*/ 1012905 h 3109644"/>
                  <a:gd name="connsiteX2" fmla="*/ 1391386 w 3663194"/>
                  <a:gd name="connsiteY2" fmla="*/ 137996 h 3109644"/>
                  <a:gd name="connsiteX3" fmla="*/ 1918534 w 3663194"/>
                  <a:gd name="connsiteY3" fmla="*/ 152047 h 3109644"/>
                  <a:gd name="connsiteX4" fmla="*/ 2038843 w 3663194"/>
                  <a:gd name="connsiteY4" fmla="*/ 705686 h 3109644"/>
                  <a:gd name="connsiteX5" fmla="*/ 2797346 w 3663194"/>
                  <a:gd name="connsiteY5" fmla="*/ 286309 h 3109644"/>
                  <a:gd name="connsiteX6" fmla="*/ 3663194 w 3663194"/>
                  <a:gd name="connsiteY6" fmla="*/ 1524391 h 3109644"/>
                  <a:gd name="connsiteX7" fmla="*/ 2530309 w 3663194"/>
                  <a:gd name="connsiteY7" fmla="*/ 3102338 h 3109644"/>
                  <a:gd name="connsiteX8" fmla="*/ 1734322 w 3663194"/>
                  <a:gd name="connsiteY8" fmla="*/ 2609907 h 3109644"/>
                  <a:gd name="connsiteX9" fmla="*/ 1364949 w 3663194"/>
                  <a:gd name="connsiteY9" fmla="*/ 3087941 h 3109644"/>
                  <a:gd name="connsiteX10" fmla="*/ 3259 w 3663194"/>
                  <a:gd name="connsiteY10" fmla="*/ 2226471 h 3109644"/>
                  <a:gd name="connsiteX11" fmla="*/ 1848154 w 3663194"/>
                  <a:gd name="connsiteY11" fmla="*/ 1789864 h 3109644"/>
                  <a:gd name="connsiteX0" fmla="*/ 1848154 w 3663194"/>
                  <a:gd name="connsiteY0" fmla="*/ 1789864 h 3109192"/>
                  <a:gd name="connsiteX1" fmla="*/ 1237100 w 3663194"/>
                  <a:gd name="connsiteY1" fmla="*/ 1012905 h 3109192"/>
                  <a:gd name="connsiteX2" fmla="*/ 1391386 w 3663194"/>
                  <a:gd name="connsiteY2" fmla="*/ 137996 h 3109192"/>
                  <a:gd name="connsiteX3" fmla="*/ 1918534 w 3663194"/>
                  <a:gd name="connsiteY3" fmla="*/ 152047 h 3109192"/>
                  <a:gd name="connsiteX4" fmla="*/ 2038843 w 3663194"/>
                  <a:gd name="connsiteY4" fmla="*/ 705686 h 3109192"/>
                  <a:gd name="connsiteX5" fmla="*/ 2797346 w 3663194"/>
                  <a:gd name="connsiteY5" fmla="*/ 286309 h 3109192"/>
                  <a:gd name="connsiteX6" fmla="*/ 3663194 w 3663194"/>
                  <a:gd name="connsiteY6" fmla="*/ 1524391 h 3109192"/>
                  <a:gd name="connsiteX7" fmla="*/ 2530309 w 3663194"/>
                  <a:gd name="connsiteY7" fmla="*/ 3102338 h 3109192"/>
                  <a:gd name="connsiteX8" fmla="*/ 1771968 w 3663194"/>
                  <a:gd name="connsiteY8" fmla="*/ 2577668 h 3109192"/>
                  <a:gd name="connsiteX9" fmla="*/ 1364949 w 3663194"/>
                  <a:gd name="connsiteY9" fmla="*/ 3087941 h 3109192"/>
                  <a:gd name="connsiteX10" fmla="*/ 3259 w 3663194"/>
                  <a:gd name="connsiteY10" fmla="*/ 2226471 h 3109192"/>
                  <a:gd name="connsiteX11" fmla="*/ 1848154 w 3663194"/>
                  <a:gd name="connsiteY11" fmla="*/ 1789864 h 3109192"/>
                  <a:gd name="connsiteX0" fmla="*/ 1848858 w 3663898"/>
                  <a:gd name="connsiteY0" fmla="*/ 1789864 h 3109192"/>
                  <a:gd name="connsiteX1" fmla="*/ 1237804 w 3663898"/>
                  <a:gd name="connsiteY1" fmla="*/ 1012905 h 3109192"/>
                  <a:gd name="connsiteX2" fmla="*/ 1392090 w 3663898"/>
                  <a:gd name="connsiteY2" fmla="*/ 137996 h 3109192"/>
                  <a:gd name="connsiteX3" fmla="*/ 1919238 w 3663898"/>
                  <a:gd name="connsiteY3" fmla="*/ 152047 h 3109192"/>
                  <a:gd name="connsiteX4" fmla="*/ 2039547 w 3663898"/>
                  <a:gd name="connsiteY4" fmla="*/ 705686 h 3109192"/>
                  <a:gd name="connsiteX5" fmla="*/ 2798050 w 3663898"/>
                  <a:gd name="connsiteY5" fmla="*/ 286309 h 3109192"/>
                  <a:gd name="connsiteX6" fmla="*/ 3663898 w 3663898"/>
                  <a:gd name="connsiteY6" fmla="*/ 1524391 h 3109192"/>
                  <a:gd name="connsiteX7" fmla="*/ 2531013 w 3663898"/>
                  <a:gd name="connsiteY7" fmla="*/ 3102338 h 3109192"/>
                  <a:gd name="connsiteX8" fmla="*/ 1772672 w 3663898"/>
                  <a:gd name="connsiteY8" fmla="*/ 2577668 h 3109192"/>
                  <a:gd name="connsiteX9" fmla="*/ 1365653 w 3663898"/>
                  <a:gd name="connsiteY9" fmla="*/ 3087941 h 3109192"/>
                  <a:gd name="connsiteX10" fmla="*/ 3963 w 3663898"/>
                  <a:gd name="connsiteY10" fmla="*/ 2226471 h 3109192"/>
                  <a:gd name="connsiteX11" fmla="*/ 1848858 w 3663898"/>
                  <a:gd name="connsiteY11" fmla="*/ 1789864 h 3109192"/>
                  <a:gd name="connsiteX0" fmla="*/ 1848789 w 3663829"/>
                  <a:gd name="connsiteY0" fmla="*/ 1789864 h 3133513"/>
                  <a:gd name="connsiteX1" fmla="*/ 1237735 w 3663829"/>
                  <a:gd name="connsiteY1" fmla="*/ 1012905 h 3133513"/>
                  <a:gd name="connsiteX2" fmla="*/ 1392021 w 3663829"/>
                  <a:gd name="connsiteY2" fmla="*/ 137996 h 3133513"/>
                  <a:gd name="connsiteX3" fmla="*/ 1919169 w 3663829"/>
                  <a:gd name="connsiteY3" fmla="*/ 152047 h 3133513"/>
                  <a:gd name="connsiteX4" fmla="*/ 2039478 w 3663829"/>
                  <a:gd name="connsiteY4" fmla="*/ 705686 h 3133513"/>
                  <a:gd name="connsiteX5" fmla="*/ 2797981 w 3663829"/>
                  <a:gd name="connsiteY5" fmla="*/ 286309 h 3133513"/>
                  <a:gd name="connsiteX6" fmla="*/ 3663829 w 3663829"/>
                  <a:gd name="connsiteY6" fmla="*/ 1524391 h 3133513"/>
                  <a:gd name="connsiteX7" fmla="*/ 2530944 w 3663829"/>
                  <a:gd name="connsiteY7" fmla="*/ 3102338 h 3133513"/>
                  <a:gd name="connsiteX8" fmla="*/ 1772603 w 3663829"/>
                  <a:gd name="connsiteY8" fmla="*/ 2577668 h 3133513"/>
                  <a:gd name="connsiteX9" fmla="*/ 1387527 w 3663829"/>
                  <a:gd name="connsiteY9" fmla="*/ 3126705 h 3133513"/>
                  <a:gd name="connsiteX10" fmla="*/ 3894 w 3663829"/>
                  <a:gd name="connsiteY10" fmla="*/ 2226471 h 3133513"/>
                  <a:gd name="connsiteX11" fmla="*/ 1848789 w 3663829"/>
                  <a:gd name="connsiteY11" fmla="*/ 1789864 h 3133513"/>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501047 w 3667399"/>
                  <a:gd name="connsiteY11" fmla="*/ 2381105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143655 w 3667399"/>
                  <a:gd name="connsiteY11" fmla="*/ 2940940 h 3161715"/>
                  <a:gd name="connsiteX12" fmla="*/ 1501047 w 3667399"/>
                  <a:gd name="connsiteY12" fmla="*/ 2381105 h 3161715"/>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51773 w 3718125"/>
                  <a:gd name="connsiteY0" fmla="*/ 2381105 h 3177288"/>
                  <a:gd name="connsiteX1" fmla="*/ 1292031 w 3718125"/>
                  <a:gd name="connsiteY1" fmla="*/ 1012905 h 3177288"/>
                  <a:gd name="connsiteX2" fmla="*/ 1446317 w 3718125"/>
                  <a:gd name="connsiteY2" fmla="*/ 137996 h 3177288"/>
                  <a:gd name="connsiteX3" fmla="*/ 1973465 w 3718125"/>
                  <a:gd name="connsiteY3" fmla="*/ 152047 h 3177288"/>
                  <a:gd name="connsiteX4" fmla="*/ 2093774 w 3718125"/>
                  <a:gd name="connsiteY4" fmla="*/ 705686 h 3177288"/>
                  <a:gd name="connsiteX5" fmla="*/ 2852277 w 3718125"/>
                  <a:gd name="connsiteY5" fmla="*/ 286309 h 3177288"/>
                  <a:gd name="connsiteX6" fmla="*/ 3718125 w 3718125"/>
                  <a:gd name="connsiteY6" fmla="*/ 1524391 h 3177288"/>
                  <a:gd name="connsiteX7" fmla="*/ 2585240 w 3718125"/>
                  <a:gd name="connsiteY7" fmla="*/ 3102338 h 3177288"/>
                  <a:gd name="connsiteX8" fmla="*/ 1826899 w 3718125"/>
                  <a:gd name="connsiteY8" fmla="*/ 2577668 h 3177288"/>
                  <a:gd name="connsiteX9" fmla="*/ 1441823 w 3718125"/>
                  <a:gd name="connsiteY9" fmla="*/ 3126705 h 3177288"/>
                  <a:gd name="connsiteX10" fmla="*/ 58190 w 3718125"/>
                  <a:gd name="connsiteY10" fmla="*/ 2226471 h 3177288"/>
                  <a:gd name="connsiteX11" fmla="*/ 392090 w 3718125"/>
                  <a:gd name="connsiteY11" fmla="*/ 2196924 h 3177288"/>
                  <a:gd name="connsiteX12" fmla="*/ 1194381 w 3718125"/>
                  <a:gd name="connsiteY12" fmla="*/ 2940940 h 3177288"/>
                  <a:gd name="connsiteX13" fmla="*/ 1551773 w 3718125"/>
                  <a:gd name="connsiteY13" fmla="*/ 2381105 h 3177288"/>
                  <a:gd name="connsiteX0" fmla="*/ 1526853 w 3693205"/>
                  <a:gd name="connsiteY0" fmla="*/ 2381105 h 3177288"/>
                  <a:gd name="connsiteX1" fmla="*/ 1267111 w 3693205"/>
                  <a:gd name="connsiteY1" fmla="*/ 1012905 h 3177288"/>
                  <a:gd name="connsiteX2" fmla="*/ 1421397 w 3693205"/>
                  <a:gd name="connsiteY2" fmla="*/ 137996 h 3177288"/>
                  <a:gd name="connsiteX3" fmla="*/ 1948545 w 3693205"/>
                  <a:gd name="connsiteY3" fmla="*/ 152047 h 3177288"/>
                  <a:gd name="connsiteX4" fmla="*/ 2068854 w 3693205"/>
                  <a:gd name="connsiteY4" fmla="*/ 705686 h 3177288"/>
                  <a:gd name="connsiteX5" fmla="*/ 2827357 w 3693205"/>
                  <a:gd name="connsiteY5" fmla="*/ 286309 h 3177288"/>
                  <a:gd name="connsiteX6" fmla="*/ 3693205 w 3693205"/>
                  <a:gd name="connsiteY6" fmla="*/ 1524391 h 3177288"/>
                  <a:gd name="connsiteX7" fmla="*/ 2560320 w 3693205"/>
                  <a:gd name="connsiteY7" fmla="*/ 3102338 h 3177288"/>
                  <a:gd name="connsiteX8" fmla="*/ 1801979 w 3693205"/>
                  <a:gd name="connsiteY8" fmla="*/ 2577668 h 3177288"/>
                  <a:gd name="connsiteX9" fmla="*/ 1416903 w 3693205"/>
                  <a:gd name="connsiteY9" fmla="*/ 3126705 h 3177288"/>
                  <a:gd name="connsiteX10" fmla="*/ 33270 w 3693205"/>
                  <a:gd name="connsiteY10" fmla="*/ 2226471 h 3177288"/>
                  <a:gd name="connsiteX11" fmla="*/ 367170 w 3693205"/>
                  <a:gd name="connsiteY11" fmla="*/ 2196924 h 3177288"/>
                  <a:gd name="connsiteX12" fmla="*/ 1169461 w 3693205"/>
                  <a:gd name="connsiteY12" fmla="*/ 2940940 h 3177288"/>
                  <a:gd name="connsiteX13" fmla="*/ 1526853 w 3693205"/>
                  <a:gd name="connsiteY13" fmla="*/ 2381105 h 3177288"/>
                  <a:gd name="connsiteX0" fmla="*/ 1554693 w 3721045"/>
                  <a:gd name="connsiteY0" fmla="*/ 2381105 h 3177797"/>
                  <a:gd name="connsiteX1" fmla="*/ 1294951 w 3721045"/>
                  <a:gd name="connsiteY1" fmla="*/ 1012905 h 3177797"/>
                  <a:gd name="connsiteX2" fmla="*/ 1449237 w 3721045"/>
                  <a:gd name="connsiteY2" fmla="*/ 137996 h 3177797"/>
                  <a:gd name="connsiteX3" fmla="*/ 1976385 w 3721045"/>
                  <a:gd name="connsiteY3" fmla="*/ 152047 h 3177797"/>
                  <a:gd name="connsiteX4" fmla="*/ 2096694 w 3721045"/>
                  <a:gd name="connsiteY4" fmla="*/ 705686 h 3177797"/>
                  <a:gd name="connsiteX5" fmla="*/ 2855197 w 3721045"/>
                  <a:gd name="connsiteY5" fmla="*/ 286309 h 3177797"/>
                  <a:gd name="connsiteX6" fmla="*/ 3721045 w 3721045"/>
                  <a:gd name="connsiteY6" fmla="*/ 1524391 h 3177797"/>
                  <a:gd name="connsiteX7" fmla="*/ 2588160 w 3721045"/>
                  <a:gd name="connsiteY7" fmla="*/ 3102338 h 3177797"/>
                  <a:gd name="connsiteX8" fmla="*/ 1829819 w 3721045"/>
                  <a:gd name="connsiteY8" fmla="*/ 2577668 h 3177797"/>
                  <a:gd name="connsiteX9" fmla="*/ 1444743 w 3721045"/>
                  <a:gd name="connsiteY9" fmla="*/ 3126705 h 3177797"/>
                  <a:gd name="connsiteX10" fmla="*/ 32165 w 3721045"/>
                  <a:gd name="connsiteY10" fmla="*/ 2238178 h 3177797"/>
                  <a:gd name="connsiteX11" fmla="*/ 395010 w 3721045"/>
                  <a:gd name="connsiteY11" fmla="*/ 2196924 h 3177797"/>
                  <a:gd name="connsiteX12" fmla="*/ 1197301 w 3721045"/>
                  <a:gd name="connsiteY12" fmla="*/ 2940940 h 3177797"/>
                  <a:gd name="connsiteX13" fmla="*/ 1554693 w 3721045"/>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9867 h 3186559"/>
                  <a:gd name="connsiteX1" fmla="*/ 1283394 w 3730490"/>
                  <a:gd name="connsiteY1" fmla="*/ 1173076 h 3186559"/>
                  <a:gd name="connsiteX2" fmla="*/ 1458682 w 3730490"/>
                  <a:gd name="connsiteY2" fmla="*/ 146758 h 3186559"/>
                  <a:gd name="connsiteX3" fmla="*/ 1985830 w 3730490"/>
                  <a:gd name="connsiteY3" fmla="*/ 160809 h 3186559"/>
                  <a:gd name="connsiteX4" fmla="*/ 2106139 w 3730490"/>
                  <a:gd name="connsiteY4" fmla="*/ 714448 h 3186559"/>
                  <a:gd name="connsiteX5" fmla="*/ 2864642 w 3730490"/>
                  <a:gd name="connsiteY5" fmla="*/ 295071 h 3186559"/>
                  <a:gd name="connsiteX6" fmla="*/ 3730490 w 3730490"/>
                  <a:gd name="connsiteY6" fmla="*/ 1533153 h 3186559"/>
                  <a:gd name="connsiteX7" fmla="*/ 2597605 w 3730490"/>
                  <a:gd name="connsiteY7" fmla="*/ 3111100 h 3186559"/>
                  <a:gd name="connsiteX8" fmla="*/ 1839264 w 3730490"/>
                  <a:gd name="connsiteY8" fmla="*/ 2586430 h 3186559"/>
                  <a:gd name="connsiteX9" fmla="*/ 1454188 w 3730490"/>
                  <a:gd name="connsiteY9" fmla="*/ 3135467 h 3186559"/>
                  <a:gd name="connsiteX10" fmla="*/ 41610 w 3730490"/>
                  <a:gd name="connsiteY10" fmla="*/ 2246940 h 3186559"/>
                  <a:gd name="connsiteX11" fmla="*/ 207142 w 3730490"/>
                  <a:gd name="connsiteY11" fmla="*/ 2207218 h 3186559"/>
                  <a:gd name="connsiteX12" fmla="*/ 1206746 w 3730490"/>
                  <a:gd name="connsiteY12" fmla="*/ 2949702 h 3186559"/>
                  <a:gd name="connsiteX13" fmla="*/ 1564138 w 3730490"/>
                  <a:gd name="connsiteY13" fmla="*/ 2389867 h 3186559"/>
                  <a:gd name="connsiteX0" fmla="*/ 1564138 w 3730490"/>
                  <a:gd name="connsiteY0" fmla="*/ 2383839 h 3180531"/>
                  <a:gd name="connsiteX1" fmla="*/ 1283394 w 3730490"/>
                  <a:gd name="connsiteY1" fmla="*/ 1167048 h 3180531"/>
                  <a:gd name="connsiteX2" fmla="*/ 1400226 w 3730490"/>
                  <a:gd name="connsiteY2" fmla="*/ 154162 h 3180531"/>
                  <a:gd name="connsiteX3" fmla="*/ 1985830 w 3730490"/>
                  <a:gd name="connsiteY3" fmla="*/ 154781 h 3180531"/>
                  <a:gd name="connsiteX4" fmla="*/ 2106139 w 3730490"/>
                  <a:gd name="connsiteY4" fmla="*/ 708420 h 3180531"/>
                  <a:gd name="connsiteX5" fmla="*/ 2864642 w 3730490"/>
                  <a:gd name="connsiteY5" fmla="*/ 289043 h 3180531"/>
                  <a:gd name="connsiteX6" fmla="*/ 3730490 w 3730490"/>
                  <a:gd name="connsiteY6" fmla="*/ 1527125 h 3180531"/>
                  <a:gd name="connsiteX7" fmla="*/ 2597605 w 3730490"/>
                  <a:gd name="connsiteY7" fmla="*/ 3105072 h 3180531"/>
                  <a:gd name="connsiteX8" fmla="*/ 1839264 w 3730490"/>
                  <a:gd name="connsiteY8" fmla="*/ 2580402 h 3180531"/>
                  <a:gd name="connsiteX9" fmla="*/ 1454188 w 3730490"/>
                  <a:gd name="connsiteY9" fmla="*/ 3129439 h 3180531"/>
                  <a:gd name="connsiteX10" fmla="*/ 41610 w 3730490"/>
                  <a:gd name="connsiteY10" fmla="*/ 2240912 h 3180531"/>
                  <a:gd name="connsiteX11" fmla="*/ 207142 w 3730490"/>
                  <a:gd name="connsiteY11" fmla="*/ 2201190 h 3180531"/>
                  <a:gd name="connsiteX12" fmla="*/ 1206746 w 3730490"/>
                  <a:gd name="connsiteY12" fmla="*/ 2943674 h 3180531"/>
                  <a:gd name="connsiteX13" fmla="*/ 1564138 w 3730490"/>
                  <a:gd name="connsiteY13" fmla="*/ 2383839 h 3180531"/>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324185 h 3120877"/>
                  <a:gd name="connsiteX1" fmla="*/ 1283394 w 3730490"/>
                  <a:gd name="connsiteY1" fmla="*/ 1107394 h 3120877"/>
                  <a:gd name="connsiteX2" fmla="*/ 1400226 w 3730490"/>
                  <a:gd name="connsiteY2" fmla="*/ 94508 h 3120877"/>
                  <a:gd name="connsiteX3" fmla="*/ 2298161 w 3730490"/>
                  <a:gd name="connsiteY3" fmla="*/ 207011 h 3120877"/>
                  <a:gd name="connsiteX4" fmla="*/ 2173674 w 3730490"/>
                  <a:gd name="connsiteY4" fmla="*/ 794996 h 3120877"/>
                  <a:gd name="connsiteX5" fmla="*/ 2937474 w 3730490"/>
                  <a:gd name="connsiteY5" fmla="*/ 295214 h 3120877"/>
                  <a:gd name="connsiteX6" fmla="*/ 3730490 w 3730490"/>
                  <a:gd name="connsiteY6" fmla="*/ 1467471 h 3120877"/>
                  <a:gd name="connsiteX7" fmla="*/ 2597605 w 3730490"/>
                  <a:gd name="connsiteY7" fmla="*/ 3045418 h 3120877"/>
                  <a:gd name="connsiteX8" fmla="*/ 1839264 w 3730490"/>
                  <a:gd name="connsiteY8" fmla="*/ 2520748 h 3120877"/>
                  <a:gd name="connsiteX9" fmla="*/ 1454188 w 3730490"/>
                  <a:gd name="connsiteY9" fmla="*/ 3069785 h 3120877"/>
                  <a:gd name="connsiteX10" fmla="*/ 41610 w 3730490"/>
                  <a:gd name="connsiteY10" fmla="*/ 2181258 h 3120877"/>
                  <a:gd name="connsiteX11" fmla="*/ 207142 w 3730490"/>
                  <a:gd name="connsiteY11" fmla="*/ 2141536 h 3120877"/>
                  <a:gd name="connsiteX12" fmla="*/ 1206746 w 3730490"/>
                  <a:gd name="connsiteY12" fmla="*/ 2884020 h 3120877"/>
                  <a:gd name="connsiteX13" fmla="*/ 1564138 w 3730490"/>
                  <a:gd name="connsiteY13" fmla="*/ 2324185 h 3120877"/>
                  <a:gd name="connsiteX0" fmla="*/ 1564138 w 3730490"/>
                  <a:gd name="connsiteY0" fmla="*/ 2292405 h 3089097"/>
                  <a:gd name="connsiteX1" fmla="*/ 1283394 w 3730490"/>
                  <a:gd name="connsiteY1" fmla="*/ 1075614 h 3089097"/>
                  <a:gd name="connsiteX2" fmla="*/ 1400226 w 3730490"/>
                  <a:gd name="connsiteY2" fmla="*/ 62728 h 3089097"/>
                  <a:gd name="connsiteX3" fmla="*/ 2298161 w 3730490"/>
                  <a:gd name="connsiteY3" fmla="*/ 175231 h 3089097"/>
                  <a:gd name="connsiteX4" fmla="*/ 2173674 w 3730490"/>
                  <a:gd name="connsiteY4" fmla="*/ 763216 h 3089097"/>
                  <a:gd name="connsiteX5" fmla="*/ 2937474 w 3730490"/>
                  <a:gd name="connsiteY5" fmla="*/ 263434 h 3089097"/>
                  <a:gd name="connsiteX6" fmla="*/ 3730490 w 3730490"/>
                  <a:gd name="connsiteY6" fmla="*/ 1435691 h 3089097"/>
                  <a:gd name="connsiteX7" fmla="*/ 2597605 w 3730490"/>
                  <a:gd name="connsiteY7" fmla="*/ 3013638 h 3089097"/>
                  <a:gd name="connsiteX8" fmla="*/ 1839264 w 3730490"/>
                  <a:gd name="connsiteY8" fmla="*/ 2488968 h 3089097"/>
                  <a:gd name="connsiteX9" fmla="*/ 1454188 w 3730490"/>
                  <a:gd name="connsiteY9" fmla="*/ 3038005 h 3089097"/>
                  <a:gd name="connsiteX10" fmla="*/ 41610 w 3730490"/>
                  <a:gd name="connsiteY10" fmla="*/ 2149478 h 3089097"/>
                  <a:gd name="connsiteX11" fmla="*/ 207142 w 3730490"/>
                  <a:gd name="connsiteY11" fmla="*/ 2109756 h 3089097"/>
                  <a:gd name="connsiteX12" fmla="*/ 1206746 w 3730490"/>
                  <a:gd name="connsiteY12" fmla="*/ 2852240 h 3089097"/>
                  <a:gd name="connsiteX13" fmla="*/ 1564138 w 3730490"/>
                  <a:gd name="connsiteY13" fmla="*/ 2292405 h 3089097"/>
                  <a:gd name="connsiteX0" fmla="*/ 1564138 w 3730490"/>
                  <a:gd name="connsiteY0" fmla="*/ 2165479 h 2962171"/>
                  <a:gd name="connsiteX1" fmla="*/ 1283394 w 3730490"/>
                  <a:gd name="connsiteY1" fmla="*/ 948688 h 2962171"/>
                  <a:gd name="connsiteX2" fmla="*/ 1483271 w 3730490"/>
                  <a:gd name="connsiteY2" fmla="*/ 181246 h 2962171"/>
                  <a:gd name="connsiteX3" fmla="*/ 2298161 w 3730490"/>
                  <a:gd name="connsiteY3" fmla="*/ 48305 h 2962171"/>
                  <a:gd name="connsiteX4" fmla="*/ 2173674 w 3730490"/>
                  <a:gd name="connsiteY4" fmla="*/ 636290 h 2962171"/>
                  <a:gd name="connsiteX5" fmla="*/ 2937474 w 3730490"/>
                  <a:gd name="connsiteY5" fmla="*/ 136508 h 2962171"/>
                  <a:gd name="connsiteX6" fmla="*/ 3730490 w 3730490"/>
                  <a:gd name="connsiteY6" fmla="*/ 1308765 h 2962171"/>
                  <a:gd name="connsiteX7" fmla="*/ 2597605 w 3730490"/>
                  <a:gd name="connsiteY7" fmla="*/ 2886712 h 2962171"/>
                  <a:gd name="connsiteX8" fmla="*/ 1839264 w 3730490"/>
                  <a:gd name="connsiteY8" fmla="*/ 2362042 h 2962171"/>
                  <a:gd name="connsiteX9" fmla="*/ 1454188 w 3730490"/>
                  <a:gd name="connsiteY9" fmla="*/ 2911079 h 2962171"/>
                  <a:gd name="connsiteX10" fmla="*/ 41610 w 3730490"/>
                  <a:gd name="connsiteY10" fmla="*/ 2022552 h 2962171"/>
                  <a:gd name="connsiteX11" fmla="*/ 207142 w 3730490"/>
                  <a:gd name="connsiteY11" fmla="*/ 1982830 h 2962171"/>
                  <a:gd name="connsiteX12" fmla="*/ 1206746 w 3730490"/>
                  <a:gd name="connsiteY12" fmla="*/ 2725314 h 2962171"/>
                  <a:gd name="connsiteX13" fmla="*/ 1564138 w 3730490"/>
                  <a:gd name="connsiteY13" fmla="*/ 2165479 h 2962171"/>
                  <a:gd name="connsiteX0" fmla="*/ 1564138 w 3730490"/>
                  <a:gd name="connsiteY0" fmla="*/ 2224590 h 3021282"/>
                  <a:gd name="connsiteX1" fmla="*/ 1283394 w 3730490"/>
                  <a:gd name="connsiteY1" fmla="*/ 1007799 h 3021282"/>
                  <a:gd name="connsiteX2" fmla="*/ 1483271 w 3730490"/>
                  <a:gd name="connsiteY2" fmla="*/ 240357 h 3021282"/>
                  <a:gd name="connsiteX3" fmla="*/ 2298161 w 3730490"/>
                  <a:gd name="connsiteY3" fmla="*/ 107416 h 3021282"/>
                  <a:gd name="connsiteX4" fmla="*/ 2173674 w 3730490"/>
                  <a:gd name="connsiteY4" fmla="*/ 695401 h 3021282"/>
                  <a:gd name="connsiteX5" fmla="*/ 2937474 w 3730490"/>
                  <a:gd name="connsiteY5" fmla="*/ 195619 h 3021282"/>
                  <a:gd name="connsiteX6" fmla="*/ 3730490 w 3730490"/>
                  <a:gd name="connsiteY6" fmla="*/ 1367876 h 3021282"/>
                  <a:gd name="connsiteX7" fmla="*/ 2597605 w 3730490"/>
                  <a:gd name="connsiteY7" fmla="*/ 2945823 h 3021282"/>
                  <a:gd name="connsiteX8" fmla="*/ 1839264 w 3730490"/>
                  <a:gd name="connsiteY8" fmla="*/ 2421153 h 3021282"/>
                  <a:gd name="connsiteX9" fmla="*/ 1454188 w 3730490"/>
                  <a:gd name="connsiteY9" fmla="*/ 2970190 h 3021282"/>
                  <a:gd name="connsiteX10" fmla="*/ 41610 w 3730490"/>
                  <a:gd name="connsiteY10" fmla="*/ 2081663 h 3021282"/>
                  <a:gd name="connsiteX11" fmla="*/ 207142 w 3730490"/>
                  <a:gd name="connsiteY11" fmla="*/ 2041941 h 3021282"/>
                  <a:gd name="connsiteX12" fmla="*/ 1206746 w 3730490"/>
                  <a:gd name="connsiteY12" fmla="*/ 2784425 h 3021282"/>
                  <a:gd name="connsiteX13" fmla="*/ 1564138 w 3730490"/>
                  <a:gd name="connsiteY13" fmla="*/ 2224590 h 3021282"/>
                  <a:gd name="connsiteX0" fmla="*/ 1564138 w 3730490"/>
                  <a:gd name="connsiteY0" fmla="*/ 2177541 h 2974233"/>
                  <a:gd name="connsiteX1" fmla="*/ 1283394 w 3730490"/>
                  <a:gd name="connsiteY1" fmla="*/ 960750 h 2974233"/>
                  <a:gd name="connsiteX2" fmla="*/ 1381870 w 3730490"/>
                  <a:gd name="connsiteY2" fmla="*/ 319386 h 2974233"/>
                  <a:gd name="connsiteX3" fmla="*/ 2298161 w 3730490"/>
                  <a:gd name="connsiteY3" fmla="*/ 60367 h 2974233"/>
                  <a:gd name="connsiteX4" fmla="*/ 2173674 w 3730490"/>
                  <a:gd name="connsiteY4" fmla="*/ 648352 h 2974233"/>
                  <a:gd name="connsiteX5" fmla="*/ 2937474 w 3730490"/>
                  <a:gd name="connsiteY5" fmla="*/ 148570 h 2974233"/>
                  <a:gd name="connsiteX6" fmla="*/ 3730490 w 3730490"/>
                  <a:gd name="connsiteY6" fmla="*/ 1320827 h 2974233"/>
                  <a:gd name="connsiteX7" fmla="*/ 2597605 w 3730490"/>
                  <a:gd name="connsiteY7" fmla="*/ 2898774 h 2974233"/>
                  <a:gd name="connsiteX8" fmla="*/ 1839264 w 3730490"/>
                  <a:gd name="connsiteY8" fmla="*/ 2374104 h 2974233"/>
                  <a:gd name="connsiteX9" fmla="*/ 1454188 w 3730490"/>
                  <a:gd name="connsiteY9" fmla="*/ 2923141 h 2974233"/>
                  <a:gd name="connsiteX10" fmla="*/ 41610 w 3730490"/>
                  <a:gd name="connsiteY10" fmla="*/ 2034614 h 2974233"/>
                  <a:gd name="connsiteX11" fmla="*/ 207142 w 3730490"/>
                  <a:gd name="connsiteY11" fmla="*/ 1994892 h 2974233"/>
                  <a:gd name="connsiteX12" fmla="*/ 1206746 w 3730490"/>
                  <a:gd name="connsiteY12" fmla="*/ 2737376 h 2974233"/>
                  <a:gd name="connsiteX13" fmla="*/ 1564138 w 3730490"/>
                  <a:gd name="connsiteY13" fmla="*/ 2177541 h 2974233"/>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61514 h 2958206"/>
                  <a:gd name="connsiteX1" fmla="*/ 1283394 w 3730490"/>
                  <a:gd name="connsiteY1" fmla="*/ 944723 h 2958206"/>
                  <a:gd name="connsiteX2" fmla="*/ 1381870 w 3730490"/>
                  <a:gd name="connsiteY2" fmla="*/ 303359 h 2958206"/>
                  <a:gd name="connsiteX3" fmla="*/ 2298161 w 3730490"/>
                  <a:gd name="connsiteY3" fmla="*/ 44340 h 2958206"/>
                  <a:gd name="connsiteX4" fmla="*/ 2173674 w 3730490"/>
                  <a:gd name="connsiteY4" fmla="*/ 632325 h 2958206"/>
                  <a:gd name="connsiteX5" fmla="*/ 2937474 w 3730490"/>
                  <a:gd name="connsiteY5" fmla="*/ 132543 h 2958206"/>
                  <a:gd name="connsiteX6" fmla="*/ 3730490 w 3730490"/>
                  <a:gd name="connsiteY6" fmla="*/ 1304800 h 2958206"/>
                  <a:gd name="connsiteX7" fmla="*/ 2597605 w 3730490"/>
                  <a:gd name="connsiteY7" fmla="*/ 2882747 h 2958206"/>
                  <a:gd name="connsiteX8" fmla="*/ 1839264 w 3730490"/>
                  <a:gd name="connsiteY8" fmla="*/ 2358077 h 2958206"/>
                  <a:gd name="connsiteX9" fmla="*/ 1454188 w 3730490"/>
                  <a:gd name="connsiteY9" fmla="*/ 2907114 h 2958206"/>
                  <a:gd name="connsiteX10" fmla="*/ 41610 w 3730490"/>
                  <a:gd name="connsiteY10" fmla="*/ 2018587 h 2958206"/>
                  <a:gd name="connsiteX11" fmla="*/ 207142 w 3730490"/>
                  <a:gd name="connsiteY11" fmla="*/ 1978865 h 2958206"/>
                  <a:gd name="connsiteX12" fmla="*/ 1206746 w 3730490"/>
                  <a:gd name="connsiteY12" fmla="*/ 2721349 h 2958206"/>
                  <a:gd name="connsiteX13" fmla="*/ 1564138 w 3730490"/>
                  <a:gd name="connsiteY13" fmla="*/ 2161514 h 2958206"/>
                  <a:gd name="connsiteX0" fmla="*/ 1564138 w 3730490"/>
                  <a:gd name="connsiteY0" fmla="*/ 2139651 h 2936343"/>
                  <a:gd name="connsiteX1" fmla="*/ 1283394 w 3730490"/>
                  <a:gd name="connsiteY1" fmla="*/ 922860 h 2936343"/>
                  <a:gd name="connsiteX2" fmla="*/ 1300142 w 3730490"/>
                  <a:gd name="connsiteY2" fmla="*/ 406421 h 2936343"/>
                  <a:gd name="connsiteX3" fmla="*/ 2298161 w 3730490"/>
                  <a:gd name="connsiteY3" fmla="*/ 22477 h 2936343"/>
                  <a:gd name="connsiteX4" fmla="*/ 2173674 w 3730490"/>
                  <a:gd name="connsiteY4" fmla="*/ 610462 h 2936343"/>
                  <a:gd name="connsiteX5" fmla="*/ 2937474 w 3730490"/>
                  <a:gd name="connsiteY5" fmla="*/ 110680 h 2936343"/>
                  <a:gd name="connsiteX6" fmla="*/ 3730490 w 3730490"/>
                  <a:gd name="connsiteY6" fmla="*/ 1282937 h 2936343"/>
                  <a:gd name="connsiteX7" fmla="*/ 2597605 w 3730490"/>
                  <a:gd name="connsiteY7" fmla="*/ 2860884 h 2936343"/>
                  <a:gd name="connsiteX8" fmla="*/ 1839264 w 3730490"/>
                  <a:gd name="connsiteY8" fmla="*/ 2336214 h 2936343"/>
                  <a:gd name="connsiteX9" fmla="*/ 1454188 w 3730490"/>
                  <a:gd name="connsiteY9" fmla="*/ 2885251 h 2936343"/>
                  <a:gd name="connsiteX10" fmla="*/ 41610 w 3730490"/>
                  <a:gd name="connsiteY10" fmla="*/ 1996724 h 2936343"/>
                  <a:gd name="connsiteX11" fmla="*/ 207142 w 3730490"/>
                  <a:gd name="connsiteY11" fmla="*/ 1957002 h 2936343"/>
                  <a:gd name="connsiteX12" fmla="*/ 1206746 w 3730490"/>
                  <a:gd name="connsiteY12" fmla="*/ 2699486 h 2936343"/>
                  <a:gd name="connsiteX13" fmla="*/ 1564138 w 3730490"/>
                  <a:gd name="connsiteY13" fmla="*/ 2139651 h 2936343"/>
                  <a:gd name="connsiteX0" fmla="*/ 1564138 w 3730490"/>
                  <a:gd name="connsiteY0" fmla="*/ 2132327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64138 w 3730490"/>
                  <a:gd name="connsiteY13" fmla="*/ 2132327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045840"/>
                  <a:gd name="connsiteX1" fmla="*/ 1129393 w 3730490"/>
                  <a:gd name="connsiteY1" fmla="*/ 1505247 h 3045840"/>
                  <a:gd name="connsiteX2" fmla="*/ 1300142 w 3730490"/>
                  <a:gd name="connsiteY2" fmla="*/ 399097 h 3045840"/>
                  <a:gd name="connsiteX3" fmla="*/ 2298161 w 3730490"/>
                  <a:gd name="connsiteY3" fmla="*/ 15153 h 3045840"/>
                  <a:gd name="connsiteX4" fmla="*/ 2173674 w 3730490"/>
                  <a:gd name="connsiteY4" fmla="*/ 603138 h 3045840"/>
                  <a:gd name="connsiteX5" fmla="*/ 2937474 w 3730490"/>
                  <a:gd name="connsiteY5" fmla="*/ 103356 h 3045840"/>
                  <a:gd name="connsiteX6" fmla="*/ 3730490 w 3730490"/>
                  <a:gd name="connsiteY6" fmla="*/ 1275613 h 3045840"/>
                  <a:gd name="connsiteX7" fmla="*/ 2597605 w 3730490"/>
                  <a:gd name="connsiteY7" fmla="*/ 2853560 h 3045840"/>
                  <a:gd name="connsiteX8" fmla="*/ 1839264 w 3730490"/>
                  <a:gd name="connsiteY8" fmla="*/ 2328890 h 3045840"/>
                  <a:gd name="connsiteX9" fmla="*/ 1086046 w 3730490"/>
                  <a:gd name="connsiteY9" fmla="*/ 2999586 h 3045840"/>
                  <a:gd name="connsiteX10" fmla="*/ 41610 w 3730490"/>
                  <a:gd name="connsiteY10" fmla="*/ 1989400 h 3045840"/>
                  <a:gd name="connsiteX11" fmla="*/ 207142 w 3730490"/>
                  <a:gd name="connsiteY11" fmla="*/ 1949678 h 3045840"/>
                  <a:gd name="connsiteX12" fmla="*/ 1206746 w 3730490"/>
                  <a:gd name="connsiteY12" fmla="*/ 2692162 h 3045840"/>
                  <a:gd name="connsiteX13" fmla="*/ 1501518 w 3730490"/>
                  <a:gd name="connsiteY13" fmla="*/ 2246124 h 3045840"/>
                  <a:gd name="connsiteX0" fmla="*/ 1501518 w 3730490"/>
                  <a:gd name="connsiteY0" fmla="*/ 2246124 h 3132821"/>
                  <a:gd name="connsiteX1" fmla="*/ 1129393 w 3730490"/>
                  <a:gd name="connsiteY1" fmla="*/ 1505247 h 3132821"/>
                  <a:gd name="connsiteX2" fmla="*/ 1300142 w 3730490"/>
                  <a:gd name="connsiteY2" fmla="*/ 399097 h 3132821"/>
                  <a:gd name="connsiteX3" fmla="*/ 2298161 w 3730490"/>
                  <a:gd name="connsiteY3" fmla="*/ 15153 h 3132821"/>
                  <a:gd name="connsiteX4" fmla="*/ 2173674 w 3730490"/>
                  <a:gd name="connsiteY4" fmla="*/ 603138 h 3132821"/>
                  <a:gd name="connsiteX5" fmla="*/ 2937474 w 3730490"/>
                  <a:gd name="connsiteY5" fmla="*/ 103356 h 3132821"/>
                  <a:gd name="connsiteX6" fmla="*/ 3730490 w 3730490"/>
                  <a:gd name="connsiteY6" fmla="*/ 1275613 h 3132821"/>
                  <a:gd name="connsiteX7" fmla="*/ 2597605 w 3730490"/>
                  <a:gd name="connsiteY7" fmla="*/ 2853560 h 3132821"/>
                  <a:gd name="connsiteX8" fmla="*/ 1839264 w 3730490"/>
                  <a:gd name="connsiteY8" fmla="*/ 2328890 h 3132821"/>
                  <a:gd name="connsiteX9" fmla="*/ 1772194 w 3730490"/>
                  <a:gd name="connsiteY9" fmla="*/ 3089601 h 3132821"/>
                  <a:gd name="connsiteX10" fmla="*/ 41610 w 3730490"/>
                  <a:gd name="connsiteY10" fmla="*/ 1989400 h 3132821"/>
                  <a:gd name="connsiteX11" fmla="*/ 207142 w 3730490"/>
                  <a:gd name="connsiteY11" fmla="*/ 1949678 h 3132821"/>
                  <a:gd name="connsiteX12" fmla="*/ 1206746 w 3730490"/>
                  <a:gd name="connsiteY12" fmla="*/ 2692162 h 3132821"/>
                  <a:gd name="connsiteX13" fmla="*/ 1501518 w 3730490"/>
                  <a:gd name="connsiteY13" fmla="*/ 2246124 h 3132821"/>
                  <a:gd name="connsiteX0" fmla="*/ 1484813 w 3713785"/>
                  <a:gd name="connsiteY0" fmla="*/ 2246124 h 3132821"/>
                  <a:gd name="connsiteX1" fmla="*/ 1112688 w 3713785"/>
                  <a:gd name="connsiteY1" fmla="*/ 1505247 h 3132821"/>
                  <a:gd name="connsiteX2" fmla="*/ 1283437 w 3713785"/>
                  <a:gd name="connsiteY2" fmla="*/ 399097 h 3132821"/>
                  <a:gd name="connsiteX3" fmla="*/ 2281456 w 3713785"/>
                  <a:gd name="connsiteY3" fmla="*/ 15153 h 3132821"/>
                  <a:gd name="connsiteX4" fmla="*/ 2156969 w 3713785"/>
                  <a:gd name="connsiteY4" fmla="*/ 603138 h 3132821"/>
                  <a:gd name="connsiteX5" fmla="*/ 2920769 w 3713785"/>
                  <a:gd name="connsiteY5" fmla="*/ 103356 h 3132821"/>
                  <a:gd name="connsiteX6" fmla="*/ 3713785 w 3713785"/>
                  <a:gd name="connsiteY6" fmla="*/ 1275613 h 3132821"/>
                  <a:gd name="connsiteX7" fmla="*/ 2580900 w 3713785"/>
                  <a:gd name="connsiteY7" fmla="*/ 2853560 h 3132821"/>
                  <a:gd name="connsiteX8" fmla="*/ 1822559 w 3713785"/>
                  <a:gd name="connsiteY8" fmla="*/ 2328890 h 3132821"/>
                  <a:gd name="connsiteX9" fmla="*/ 1755489 w 3713785"/>
                  <a:gd name="connsiteY9" fmla="*/ 3089601 h 3132821"/>
                  <a:gd name="connsiteX10" fmla="*/ 24905 w 3713785"/>
                  <a:gd name="connsiteY10" fmla="*/ 1989400 h 3132821"/>
                  <a:gd name="connsiteX11" fmla="*/ 642586 w 3713785"/>
                  <a:gd name="connsiteY11" fmla="*/ 1222380 h 3132821"/>
                  <a:gd name="connsiteX12" fmla="*/ 1190041 w 3713785"/>
                  <a:gd name="connsiteY12" fmla="*/ 2692162 h 3132821"/>
                  <a:gd name="connsiteX13" fmla="*/ 1484813 w 3713785"/>
                  <a:gd name="connsiteY13" fmla="*/ 2246124 h 3132821"/>
                  <a:gd name="connsiteX0" fmla="*/ 860381 w 3089353"/>
                  <a:gd name="connsiteY0" fmla="*/ 2246124 h 3157561"/>
                  <a:gd name="connsiteX1" fmla="*/ 488256 w 3089353"/>
                  <a:gd name="connsiteY1" fmla="*/ 1505247 h 3157561"/>
                  <a:gd name="connsiteX2" fmla="*/ 659005 w 3089353"/>
                  <a:gd name="connsiteY2" fmla="*/ 399097 h 3157561"/>
                  <a:gd name="connsiteX3" fmla="*/ 1657024 w 3089353"/>
                  <a:gd name="connsiteY3" fmla="*/ 15153 h 3157561"/>
                  <a:gd name="connsiteX4" fmla="*/ 1532537 w 3089353"/>
                  <a:gd name="connsiteY4" fmla="*/ 603138 h 3157561"/>
                  <a:gd name="connsiteX5" fmla="*/ 2296337 w 3089353"/>
                  <a:gd name="connsiteY5" fmla="*/ 103356 h 3157561"/>
                  <a:gd name="connsiteX6" fmla="*/ 3089353 w 3089353"/>
                  <a:gd name="connsiteY6" fmla="*/ 1275613 h 3157561"/>
                  <a:gd name="connsiteX7" fmla="*/ 1956468 w 3089353"/>
                  <a:gd name="connsiteY7" fmla="*/ 2853560 h 3157561"/>
                  <a:gd name="connsiteX8" fmla="*/ 1198127 w 3089353"/>
                  <a:gd name="connsiteY8" fmla="*/ 2328890 h 3157561"/>
                  <a:gd name="connsiteX9" fmla="*/ 1131057 w 3089353"/>
                  <a:gd name="connsiteY9" fmla="*/ 3089601 h 3157561"/>
                  <a:gd name="connsiteX10" fmla="*/ 60697 w 3089353"/>
                  <a:gd name="connsiteY10" fmla="*/ 2491423 h 3157561"/>
                  <a:gd name="connsiteX11" fmla="*/ 18154 w 3089353"/>
                  <a:gd name="connsiteY11" fmla="*/ 1222380 h 3157561"/>
                  <a:gd name="connsiteX12" fmla="*/ 565609 w 3089353"/>
                  <a:gd name="connsiteY12" fmla="*/ 2692162 h 3157561"/>
                  <a:gd name="connsiteX13" fmla="*/ 860381 w 3089353"/>
                  <a:gd name="connsiteY13" fmla="*/ 2246124 h 3157561"/>
                  <a:gd name="connsiteX0" fmla="*/ 860381 w 3089353"/>
                  <a:gd name="connsiteY0" fmla="*/ 2246124 h 3149786"/>
                  <a:gd name="connsiteX1" fmla="*/ 488256 w 3089353"/>
                  <a:gd name="connsiteY1" fmla="*/ 1505247 h 3149786"/>
                  <a:gd name="connsiteX2" fmla="*/ 659005 w 3089353"/>
                  <a:gd name="connsiteY2" fmla="*/ 399097 h 3149786"/>
                  <a:gd name="connsiteX3" fmla="*/ 1657024 w 3089353"/>
                  <a:gd name="connsiteY3" fmla="*/ 15153 h 3149786"/>
                  <a:gd name="connsiteX4" fmla="*/ 1532537 w 3089353"/>
                  <a:gd name="connsiteY4" fmla="*/ 603138 h 3149786"/>
                  <a:gd name="connsiteX5" fmla="*/ 2296337 w 3089353"/>
                  <a:gd name="connsiteY5" fmla="*/ 103356 h 3149786"/>
                  <a:gd name="connsiteX6" fmla="*/ 3089353 w 3089353"/>
                  <a:gd name="connsiteY6" fmla="*/ 1275613 h 3149786"/>
                  <a:gd name="connsiteX7" fmla="*/ 1956468 w 3089353"/>
                  <a:gd name="connsiteY7" fmla="*/ 2853560 h 3149786"/>
                  <a:gd name="connsiteX8" fmla="*/ 1198127 w 3089353"/>
                  <a:gd name="connsiteY8" fmla="*/ 2328890 h 3149786"/>
                  <a:gd name="connsiteX9" fmla="*/ 1131057 w 3089353"/>
                  <a:gd name="connsiteY9" fmla="*/ 3089601 h 3149786"/>
                  <a:gd name="connsiteX10" fmla="*/ 60697 w 3089353"/>
                  <a:gd name="connsiteY10" fmla="*/ 2491423 h 3149786"/>
                  <a:gd name="connsiteX11" fmla="*/ 18154 w 3089353"/>
                  <a:gd name="connsiteY11" fmla="*/ 1222380 h 3149786"/>
                  <a:gd name="connsiteX12" fmla="*/ 565609 w 3089353"/>
                  <a:gd name="connsiteY12" fmla="*/ 2692162 h 3149786"/>
                  <a:gd name="connsiteX13" fmla="*/ 860381 w 3089353"/>
                  <a:gd name="connsiteY13" fmla="*/ 2246124 h 3149786"/>
                  <a:gd name="connsiteX0" fmla="*/ 861852 w 3090824"/>
                  <a:gd name="connsiteY0" fmla="*/ 2246124 h 3148012"/>
                  <a:gd name="connsiteX1" fmla="*/ 489727 w 3090824"/>
                  <a:gd name="connsiteY1" fmla="*/ 1505247 h 3148012"/>
                  <a:gd name="connsiteX2" fmla="*/ 660476 w 3090824"/>
                  <a:gd name="connsiteY2" fmla="*/ 399097 h 3148012"/>
                  <a:gd name="connsiteX3" fmla="*/ 1658495 w 3090824"/>
                  <a:gd name="connsiteY3" fmla="*/ 15153 h 3148012"/>
                  <a:gd name="connsiteX4" fmla="*/ 1534008 w 3090824"/>
                  <a:gd name="connsiteY4" fmla="*/ 603138 h 3148012"/>
                  <a:gd name="connsiteX5" fmla="*/ 2297808 w 3090824"/>
                  <a:gd name="connsiteY5" fmla="*/ 103356 h 3148012"/>
                  <a:gd name="connsiteX6" fmla="*/ 3090824 w 3090824"/>
                  <a:gd name="connsiteY6" fmla="*/ 1275613 h 3148012"/>
                  <a:gd name="connsiteX7" fmla="*/ 1957939 w 3090824"/>
                  <a:gd name="connsiteY7" fmla="*/ 2853560 h 3148012"/>
                  <a:gd name="connsiteX8" fmla="*/ 1199598 w 3090824"/>
                  <a:gd name="connsiteY8" fmla="*/ 2328890 h 3148012"/>
                  <a:gd name="connsiteX9" fmla="*/ 1132528 w 3090824"/>
                  <a:gd name="connsiteY9" fmla="*/ 3089601 h 3148012"/>
                  <a:gd name="connsiteX10" fmla="*/ 60465 w 3090824"/>
                  <a:gd name="connsiteY10" fmla="*/ 2461488 h 3148012"/>
                  <a:gd name="connsiteX11" fmla="*/ 19625 w 3090824"/>
                  <a:gd name="connsiteY11" fmla="*/ 1222380 h 3148012"/>
                  <a:gd name="connsiteX12" fmla="*/ 567080 w 3090824"/>
                  <a:gd name="connsiteY12" fmla="*/ 2692162 h 3148012"/>
                  <a:gd name="connsiteX13" fmla="*/ 861852 w 3090824"/>
                  <a:gd name="connsiteY13" fmla="*/ 2246124 h 3148012"/>
                  <a:gd name="connsiteX0" fmla="*/ 1007733 w 3236705"/>
                  <a:gd name="connsiteY0" fmla="*/ 2246124 h 3148012"/>
                  <a:gd name="connsiteX1" fmla="*/ 635608 w 3236705"/>
                  <a:gd name="connsiteY1" fmla="*/ 1505247 h 3148012"/>
                  <a:gd name="connsiteX2" fmla="*/ 806357 w 3236705"/>
                  <a:gd name="connsiteY2" fmla="*/ 399097 h 3148012"/>
                  <a:gd name="connsiteX3" fmla="*/ 1804376 w 3236705"/>
                  <a:gd name="connsiteY3" fmla="*/ 15153 h 3148012"/>
                  <a:gd name="connsiteX4" fmla="*/ 1679889 w 3236705"/>
                  <a:gd name="connsiteY4" fmla="*/ 603138 h 3148012"/>
                  <a:gd name="connsiteX5" fmla="*/ 2443689 w 3236705"/>
                  <a:gd name="connsiteY5" fmla="*/ 103356 h 3148012"/>
                  <a:gd name="connsiteX6" fmla="*/ 3236705 w 3236705"/>
                  <a:gd name="connsiteY6" fmla="*/ 1275613 h 3148012"/>
                  <a:gd name="connsiteX7" fmla="*/ 2103820 w 3236705"/>
                  <a:gd name="connsiteY7" fmla="*/ 2853560 h 3148012"/>
                  <a:gd name="connsiteX8" fmla="*/ 1345479 w 3236705"/>
                  <a:gd name="connsiteY8" fmla="*/ 2328890 h 3148012"/>
                  <a:gd name="connsiteX9" fmla="*/ 1278409 w 3236705"/>
                  <a:gd name="connsiteY9" fmla="*/ 3089601 h 3148012"/>
                  <a:gd name="connsiteX10" fmla="*/ 206346 w 3236705"/>
                  <a:gd name="connsiteY10" fmla="*/ 2461488 h 3148012"/>
                  <a:gd name="connsiteX11" fmla="*/ 165506 w 3236705"/>
                  <a:gd name="connsiteY11" fmla="*/ 1222380 h 3148012"/>
                  <a:gd name="connsiteX12" fmla="*/ 712961 w 3236705"/>
                  <a:gd name="connsiteY12" fmla="*/ 2692162 h 3148012"/>
                  <a:gd name="connsiteX13" fmla="*/ 1007733 w 3236705"/>
                  <a:gd name="connsiteY13" fmla="*/ 2246124 h 3148012"/>
                  <a:gd name="connsiteX0" fmla="*/ 1052524 w 3281496"/>
                  <a:gd name="connsiteY0" fmla="*/ 2246124 h 3148012"/>
                  <a:gd name="connsiteX1" fmla="*/ 680399 w 3281496"/>
                  <a:gd name="connsiteY1" fmla="*/ 1505247 h 3148012"/>
                  <a:gd name="connsiteX2" fmla="*/ 851148 w 3281496"/>
                  <a:gd name="connsiteY2" fmla="*/ 399097 h 3148012"/>
                  <a:gd name="connsiteX3" fmla="*/ 1849167 w 3281496"/>
                  <a:gd name="connsiteY3" fmla="*/ 15153 h 3148012"/>
                  <a:gd name="connsiteX4" fmla="*/ 1724680 w 3281496"/>
                  <a:gd name="connsiteY4" fmla="*/ 603138 h 3148012"/>
                  <a:gd name="connsiteX5" fmla="*/ 2488480 w 3281496"/>
                  <a:gd name="connsiteY5" fmla="*/ 103356 h 3148012"/>
                  <a:gd name="connsiteX6" fmla="*/ 3281496 w 3281496"/>
                  <a:gd name="connsiteY6" fmla="*/ 1275613 h 3148012"/>
                  <a:gd name="connsiteX7" fmla="*/ 2148611 w 3281496"/>
                  <a:gd name="connsiteY7" fmla="*/ 2853560 h 3148012"/>
                  <a:gd name="connsiteX8" fmla="*/ 1390270 w 3281496"/>
                  <a:gd name="connsiteY8" fmla="*/ 2328890 h 3148012"/>
                  <a:gd name="connsiteX9" fmla="*/ 1323200 w 3281496"/>
                  <a:gd name="connsiteY9" fmla="*/ 3089601 h 3148012"/>
                  <a:gd name="connsiteX10" fmla="*/ 251137 w 3281496"/>
                  <a:gd name="connsiteY10" fmla="*/ 2461488 h 3148012"/>
                  <a:gd name="connsiteX11" fmla="*/ 319 w 3281496"/>
                  <a:gd name="connsiteY11" fmla="*/ 653965 h 3148012"/>
                  <a:gd name="connsiteX12" fmla="*/ 210297 w 3281496"/>
                  <a:gd name="connsiteY12" fmla="*/ 1222380 h 3148012"/>
                  <a:gd name="connsiteX13" fmla="*/ 757752 w 3281496"/>
                  <a:gd name="connsiteY13" fmla="*/ 2692162 h 3148012"/>
                  <a:gd name="connsiteX14" fmla="*/ 1052524 w 3281496"/>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928 w 3281900"/>
                  <a:gd name="connsiteY0" fmla="*/ 2246124 h 3148012"/>
                  <a:gd name="connsiteX1" fmla="*/ 680803 w 3281900"/>
                  <a:gd name="connsiteY1" fmla="*/ 1505247 h 3148012"/>
                  <a:gd name="connsiteX2" fmla="*/ 851552 w 3281900"/>
                  <a:gd name="connsiteY2" fmla="*/ 399097 h 3148012"/>
                  <a:gd name="connsiteX3" fmla="*/ 1849571 w 3281900"/>
                  <a:gd name="connsiteY3" fmla="*/ 15153 h 3148012"/>
                  <a:gd name="connsiteX4" fmla="*/ 1725084 w 3281900"/>
                  <a:gd name="connsiteY4" fmla="*/ 603138 h 3148012"/>
                  <a:gd name="connsiteX5" fmla="*/ 2488884 w 3281900"/>
                  <a:gd name="connsiteY5" fmla="*/ 103356 h 3148012"/>
                  <a:gd name="connsiteX6" fmla="*/ 3281900 w 3281900"/>
                  <a:gd name="connsiteY6" fmla="*/ 1275613 h 3148012"/>
                  <a:gd name="connsiteX7" fmla="*/ 2149015 w 3281900"/>
                  <a:gd name="connsiteY7" fmla="*/ 2853560 h 3148012"/>
                  <a:gd name="connsiteX8" fmla="*/ 1390674 w 3281900"/>
                  <a:gd name="connsiteY8" fmla="*/ 2328890 h 3148012"/>
                  <a:gd name="connsiteX9" fmla="*/ 1323604 w 3281900"/>
                  <a:gd name="connsiteY9" fmla="*/ 3089601 h 3148012"/>
                  <a:gd name="connsiteX10" fmla="*/ 251541 w 3281900"/>
                  <a:gd name="connsiteY10" fmla="*/ 2461488 h 3148012"/>
                  <a:gd name="connsiteX11" fmla="*/ 156 w 3281900"/>
                  <a:gd name="connsiteY11" fmla="*/ 643987 h 3148012"/>
                  <a:gd name="connsiteX12" fmla="*/ 323460 w 3281900"/>
                  <a:gd name="connsiteY12" fmla="*/ 775251 h 3148012"/>
                  <a:gd name="connsiteX13" fmla="*/ 758156 w 3281900"/>
                  <a:gd name="connsiteY13" fmla="*/ 2692162 h 3148012"/>
                  <a:gd name="connsiteX14" fmla="*/ 1052928 w 3281900"/>
                  <a:gd name="connsiteY14" fmla="*/ 2246124 h 3148012"/>
                  <a:gd name="connsiteX0" fmla="*/ 1052772 w 3281744"/>
                  <a:gd name="connsiteY0" fmla="*/ 2246124 h 3148012"/>
                  <a:gd name="connsiteX1" fmla="*/ 680647 w 3281744"/>
                  <a:gd name="connsiteY1" fmla="*/ 1505247 h 3148012"/>
                  <a:gd name="connsiteX2" fmla="*/ 851396 w 3281744"/>
                  <a:gd name="connsiteY2" fmla="*/ 399097 h 3148012"/>
                  <a:gd name="connsiteX3" fmla="*/ 1849415 w 3281744"/>
                  <a:gd name="connsiteY3" fmla="*/ 15153 h 3148012"/>
                  <a:gd name="connsiteX4" fmla="*/ 1724928 w 3281744"/>
                  <a:gd name="connsiteY4" fmla="*/ 603138 h 3148012"/>
                  <a:gd name="connsiteX5" fmla="*/ 2488728 w 3281744"/>
                  <a:gd name="connsiteY5" fmla="*/ 103356 h 3148012"/>
                  <a:gd name="connsiteX6" fmla="*/ 3281744 w 3281744"/>
                  <a:gd name="connsiteY6" fmla="*/ 1275613 h 3148012"/>
                  <a:gd name="connsiteX7" fmla="*/ 2148859 w 3281744"/>
                  <a:gd name="connsiteY7" fmla="*/ 2853560 h 3148012"/>
                  <a:gd name="connsiteX8" fmla="*/ 1390518 w 3281744"/>
                  <a:gd name="connsiteY8" fmla="*/ 2328890 h 3148012"/>
                  <a:gd name="connsiteX9" fmla="*/ 1323448 w 3281744"/>
                  <a:gd name="connsiteY9" fmla="*/ 3089601 h 3148012"/>
                  <a:gd name="connsiteX10" fmla="*/ 251385 w 3281744"/>
                  <a:gd name="connsiteY10" fmla="*/ 2461488 h 3148012"/>
                  <a:gd name="connsiteX11" fmla="*/ 0 w 3281744"/>
                  <a:gd name="connsiteY11" fmla="*/ 643987 h 3148012"/>
                  <a:gd name="connsiteX12" fmla="*/ 323304 w 3281744"/>
                  <a:gd name="connsiteY12" fmla="*/ 775251 h 3148012"/>
                  <a:gd name="connsiteX13" fmla="*/ 758000 w 3281744"/>
                  <a:gd name="connsiteY13" fmla="*/ 2692162 h 3148012"/>
                  <a:gd name="connsiteX14" fmla="*/ 1052772 w 3281744"/>
                  <a:gd name="connsiteY14" fmla="*/ 2246124 h 3148012"/>
                  <a:gd name="connsiteX0" fmla="*/ 1001318 w 3230290"/>
                  <a:gd name="connsiteY0" fmla="*/ 2246124 h 3148012"/>
                  <a:gd name="connsiteX1" fmla="*/ 629193 w 3230290"/>
                  <a:gd name="connsiteY1" fmla="*/ 1505247 h 3148012"/>
                  <a:gd name="connsiteX2" fmla="*/ 799942 w 3230290"/>
                  <a:gd name="connsiteY2" fmla="*/ 399097 h 3148012"/>
                  <a:gd name="connsiteX3" fmla="*/ 1797961 w 3230290"/>
                  <a:gd name="connsiteY3" fmla="*/ 15153 h 3148012"/>
                  <a:gd name="connsiteX4" fmla="*/ 1673474 w 3230290"/>
                  <a:gd name="connsiteY4" fmla="*/ 603138 h 3148012"/>
                  <a:gd name="connsiteX5" fmla="*/ 2437274 w 3230290"/>
                  <a:gd name="connsiteY5" fmla="*/ 103356 h 3148012"/>
                  <a:gd name="connsiteX6" fmla="*/ 3230290 w 3230290"/>
                  <a:gd name="connsiteY6" fmla="*/ 1275613 h 3148012"/>
                  <a:gd name="connsiteX7" fmla="*/ 2097405 w 3230290"/>
                  <a:gd name="connsiteY7" fmla="*/ 2853560 h 3148012"/>
                  <a:gd name="connsiteX8" fmla="*/ 1339064 w 3230290"/>
                  <a:gd name="connsiteY8" fmla="*/ 2328890 h 3148012"/>
                  <a:gd name="connsiteX9" fmla="*/ 1271994 w 3230290"/>
                  <a:gd name="connsiteY9" fmla="*/ 3089601 h 3148012"/>
                  <a:gd name="connsiteX10" fmla="*/ 199931 w 3230290"/>
                  <a:gd name="connsiteY10" fmla="*/ 2461488 h 3148012"/>
                  <a:gd name="connsiteX11" fmla="*/ 0 w 3230290"/>
                  <a:gd name="connsiteY11" fmla="*/ 681025 h 3148012"/>
                  <a:gd name="connsiteX12" fmla="*/ 271850 w 3230290"/>
                  <a:gd name="connsiteY12" fmla="*/ 775251 h 3148012"/>
                  <a:gd name="connsiteX13" fmla="*/ 706546 w 3230290"/>
                  <a:gd name="connsiteY13" fmla="*/ 2692162 h 3148012"/>
                  <a:gd name="connsiteX14" fmla="*/ 1001318 w 3230290"/>
                  <a:gd name="connsiteY14" fmla="*/ 2246124 h 3148012"/>
                  <a:gd name="connsiteX0" fmla="*/ 1022898 w 3251870"/>
                  <a:gd name="connsiteY0" fmla="*/ 2246124 h 3148012"/>
                  <a:gd name="connsiteX1" fmla="*/ 650773 w 3251870"/>
                  <a:gd name="connsiteY1" fmla="*/ 1505247 h 3148012"/>
                  <a:gd name="connsiteX2" fmla="*/ 821522 w 3251870"/>
                  <a:gd name="connsiteY2" fmla="*/ 399097 h 3148012"/>
                  <a:gd name="connsiteX3" fmla="*/ 1819541 w 3251870"/>
                  <a:gd name="connsiteY3" fmla="*/ 15153 h 3148012"/>
                  <a:gd name="connsiteX4" fmla="*/ 1695054 w 3251870"/>
                  <a:gd name="connsiteY4" fmla="*/ 603138 h 3148012"/>
                  <a:gd name="connsiteX5" fmla="*/ 2458854 w 3251870"/>
                  <a:gd name="connsiteY5" fmla="*/ 103356 h 3148012"/>
                  <a:gd name="connsiteX6" fmla="*/ 3251870 w 3251870"/>
                  <a:gd name="connsiteY6" fmla="*/ 1275613 h 3148012"/>
                  <a:gd name="connsiteX7" fmla="*/ 2118985 w 3251870"/>
                  <a:gd name="connsiteY7" fmla="*/ 2853560 h 3148012"/>
                  <a:gd name="connsiteX8" fmla="*/ 1360644 w 3251870"/>
                  <a:gd name="connsiteY8" fmla="*/ 2328890 h 3148012"/>
                  <a:gd name="connsiteX9" fmla="*/ 1293574 w 3251870"/>
                  <a:gd name="connsiteY9" fmla="*/ 3089601 h 3148012"/>
                  <a:gd name="connsiteX10" fmla="*/ 221511 w 3251870"/>
                  <a:gd name="connsiteY10" fmla="*/ 2461488 h 3148012"/>
                  <a:gd name="connsiteX11" fmla="*/ 21580 w 3251870"/>
                  <a:gd name="connsiteY11" fmla="*/ 681025 h 3148012"/>
                  <a:gd name="connsiteX12" fmla="*/ 293430 w 3251870"/>
                  <a:gd name="connsiteY12" fmla="*/ 775251 h 3148012"/>
                  <a:gd name="connsiteX13" fmla="*/ 728126 w 3251870"/>
                  <a:gd name="connsiteY13" fmla="*/ 2692162 h 3148012"/>
                  <a:gd name="connsiteX14" fmla="*/ 1022898 w 3251870"/>
                  <a:gd name="connsiteY14" fmla="*/ 2246124 h 3148012"/>
                  <a:gd name="connsiteX0" fmla="*/ 1015763 w 3244735"/>
                  <a:gd name="connsiteY0" fmla="*/ 2246124 h 3148012"/>
                  <a:gd name="connsiteX1" fmla="*/ 643638 w 3244735"/>
                  <a:gd name="connsiteY1" fmla="*/ 1505247 h 3148012"/>
                  <a:gd name="connsiteX2" fmla="*/ 814387 w 3244735"/>
                  <a:gd name="connsiteY2" fmla="*/ 399097 h 3148012"/>
                  <a:gd name="connsiteX3" fmla="*/ 1812406 w 3244735"/>
                  <a:gd name="connsiteY3" fmla="*/ 15153 h 3148012"/>
                  <a:gd name="connsiteX4" fmla="*/ 1687919 w 3244735"/>
                  <a:gd name="connsiteY4" fmla="*/ 603138 h 3148012"/>
                  <a:gd name="connsiteX5" fmla="*/ 2451719 w 3244735"/>
                  <a:gd name="connsiteY5" fmla="*/ 103356 h 3148012"/>
                  <a:gd name="connsiteX6" fmla="*/ 3244735 w 3244735"/>
                  <a:gd name="connsiteY6" fmla="*/ 1275613 h 3148012"/>
                  <a:gd name="connsiteX7" fmla="*/ 2111850 w 3244735"/>
                  <a:gd name="connsiteY7" fmla="*/ 2853560 h 3148012"/>
                  <a:gd name="connsiteX8" fmla="*/ 1353509 w 3244735"/>
                  <a:gd name="connsiteY8" fmla="*/ 2328890 h 3148012"/>
                  <a:gd name="connsiteX9" fmla="*/ 1286439 w 3244735"/>
                  <a:gd name="connsiteY9" fmla="*/ 3089601 h 3148012"/>
                  <a:gd name="connsiteX10" fmla="*/ 214376 w 3244735"/>
                  <a:gd name="connsiteY10" fmla="*/ 2461488 h 3148012"/>
                  <a:gd name="connsiteX11" fmla="*/ 94453 w 3244735"/>
                  <a:gd name="connsiteY11" fmla="*/ 1567419 h 3148012"/>
                  <a:gd name="connsiteX12" fmla="*/ 14445 w 3244735"/>
                  <a:gd name="connsiteY12" fmla="*/ 681025 h 3148012"/>
                  <a:gd name="connsiteX13" fmla="*/ 286295 w 3244735"/>
                  <a:gd name="connsiteY13" fmla="*/ 775251 h 3148012"/>
                  <a:gd name="connsiteX14" fmla="*/ 720991 w 3244735"/>
                  <a:gd name="connsiteY14" fmla="*/ 2692162 h 3148012"/>
                  <a:gd name="connsiteX15" fmla="*/ 1015763 w 3244735"/>
                  <a:gd name="connsiteY15" fmla="*/ 2246124 h 3148012"/>
                  <a:gd name="connsiteX0" fmla="*/ 1027881 w 3256853"/>
                  <a:gd name="connsiteY0" fmla="*/ 2246124 h 3148012"/>
                  <a:gd name="connsiteX1" fmla="*/ 655756 w 3256853"/>
                  <a:gd name="connsiteY1" fmla="*/ 1505247 h 3148012"/>
                  <a:gd name="connsiteX2" fmla="*/ 826505 w 3256853"/>
                  <a:gd name="connsiteY2" fmla="*/ 399097 h 3148012"/>
                  <a:gd name="connsiteX3" fmla="*/ 1824524 w 3256853"/>
                  <a:gd name="connsiteY3" fmla="*/ 15153 h 3148012"/>
                  <a:gd name="connsiteX4" fmla="*/ 1700037 w 3256853"/>
                  <a:gd name="connsiteY4" fmla="*/ 603138 h 3148012"/>
                  <a:gd name="connsiteX5" fmla="*/ 2463837 w 3256853"/>
                  <a:gd name="connsiteY5" fmla="*/ 103356 h 3148012"/>
                  <a:gd name="connsiteX6" fmla="*/ 3256853 w 3256853"/>
                  <a:gd name="connsiteY6" fmla="*/ 1275613 h 3148012"/>
                  <a:gd name="connsiteX7" fmla="*/ 2123968 w 3256853"/>
                  <a:gd name="connsiteY7" fmla="*/ 2853560 h 3148012"/>
                  <a:gd name="connsiteX8" fmla="*/ 1365627 w 3256853"/>
                  <a:gd name="connsiteY8" fmla="*/ 2328890 h 3148012"/>
                  <a:gd name="connsiteX9" fmla="*/ 1298557 w 3256853"/>
                  <a:gd name="connsiteY9" fmla="*/ 3089601 h 3148012"/>
                  <a:gd name="connsiteX10" fmla="*/ 226494 w 3256853"/>
                  <a:gd name="connsiteY10" fmla="*/ 2461488 h 3148012"/>
                  <a:gd name="connsiteX11" fmla="*/ 106571 w 3256853"/>
                  <a:gd name="connsiteY11" fmla="*/ 1567419 h 3148012"/>
                  <a:gd name="connsiteX12" fmla="*/ 26563 w 3256853"/>
                  <a:gd name="connsiteY12" fmla="*/ 681025 h 3148012"/>
                  <a:gd name="connsiteX13" fmla="*/ 298413 w 3256853"/>
                  <a:gd name="connsiteY13" fmla="*/ 775251 h 3148012"/>
                  <a:gd name="connsiteX14" fmla="*/ 733109 w 3256853"/>
                  <a:gd name="connsiteY14" fmla="*/ 2692162 h 3148012"/>
                  <a:gd name="connsiteX15" fmla="*/ 1027881 w 3256853"/>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693122 w 3216866"/>
                  <a:gd name="connsiteY14" fmla="*/ 2692162 h 3148012"/>
                  <a:gd name="connsiteX15" fmla="*/ 987894 w 3216866"/>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611962 w 3216866"/>
                  <a:gd name="connsiteY16" fmla="*/ 2847540 h 3171173"/>
                  <a:gd name="connsiteX17" fmla="*/ 987894 w 3216866"/>
                  <a:gd name="connsiteY17"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09358 w 3216866"/>
                  <a:gd name="connsiteY16" fmla="*/ 2408851 h 3171173"/>
                  <a:gd name="connsiteX17" fmla="*/ 611962 w 3216866"/>
                  <a:gd name="connsiteY17" fmla="*/ 2847540 h 3171173"/>
                  <a:gd name="connsiteX18" fmla="*/ 987894 w 3216866"/>
                  <a:gd name="connsiteY18" fmla="*/ 2266596 h 3171173"/>
                  <a:gd name="connsiteX0" fmla="*/ 987894 w 3216866"/>
                  <a:gd name="connsiteY0" fmla="*/ 2266300 h 3170877"/>
                  <a:gd name="connsiteX1" fmla="*/ 617663 w 3216866"/>
                  <a:gd name="connsiteY1" fmla="*/ 1385143 h 3170877"/>
                  <a:gd name="connsiteX2" fmla="*/ 786518 w 3216866"/>
                  <a:gd name="connsiteY2" fmla="*/ 419273 h 3170877"/>
                  <a:gd name="connsiteX3" fmla="*/ 1784537 w 3216866"/>
                  <a:gd name="connsiteY3" fmla="*/ 35329 h 3170877"/>
                  <a:gd name="connsiteX4" fmla="*/ 1660050 w 3216866"/>
                  <a:gd name="connsiteY4" fmla="*/ 623314 h 3170877"/>
                  <a:gd name="connsiteX5" fmla="*/ 2423850 w 3216866"/>
                  <a:gd name="connsiteY5" fmla="*/ 123532 h 3170877"/>
                  <a:gd name="connsiteX6" fmla="*/ 3216866 w 3216866"/>
                  <a:gd name="connsiteY6" fmla="*/ 1295789 h 3170877"/>
                  <a:gd name="connsiteX7" fmla="*/ 2083981 w 3216866"/>
                  <a:gd name="connsiteY7" fmla="*/ 2873736 h 3170877"/>
                  <a:gd name="connsiteX8" fmla="*/ 1325640 w 3216866"/>
                  <a:gd name="connsiteY8" fmla="*/ 2349066 h 3170877"/>
                  <a:gd name="connsiteX9" fmla="*/ 1258570 w 3216866"/>
                  <a:gd name="connsiteY9" fmla="*/ 3109777 h 3170877"/>
                  <a:gd name="connsiteX10" fmla="*/ 277879 w 3216866"/>
                  <a:gd name="connsiteY10" fmla="*/ 2526379 h 3170877"/>
                  <a:gd name="connsiteX11" fmla="*/ 66584 w 3216866"/>
                  <a:gd name="connsiteY11" fmla="*/ 1587595 h 3170877"/>
                  <a:gd name="connsiteX12" fmla="*/ 56573 w 3216866"/>
                  <a:gd name="connsiteY12" fmla="*/ 717131 h 3170877"/>
                  <a:gd name="connsiteX13" fmla="*/ 205836 w 3216866"/>
                  <a:gd name="connsiteY13" fmla="*/ 738431 h 3170877"/>
                  <a:gd name="connsiteX14" fmla="*/ 157770 w 3216866"/>
                  <a:gd name="connsiteY14" fmla="*/ 1281896 h 3170877"/>
                  <a:gd name="connsiteX15" fmla="*/ 230969 w 3216866"/>
                  <a:gd name="connsiteY15" fmla="*/ 2048545 h 3170877"/>
                  <a:gd name="connsiteX16" fmla="*/ 409358 w 3216866"/>
                  <a:gd name="connsiteY16" fmla="*/ 2408555 h 3170877"/>
                  <a:gd name="connsiteX17" fmla="*/ 611962 w 3216866"/>
                  <a:gd name="connsiteY17" fmla="*/ 2847244 h 3170877"/>
                  <a:gd name="connsiteX18" fmla="*/ 987894 w 3216866"/>
                  <a:gd name="connsiteY18" fmla="*/ 2266300 h 3170877"/>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10492 w 3216866"/>
                  <a:gd name="connsiteY16" fmla="*/ 2426384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199391 w 3193412"/>
                  <a:gd name="connsiteY0" fmla="*/ 2751030 h 3168748"/>
                  <a:gd name="connsiteX1" fmla="*/ 594776 w 3193412"/>
                  <a:gd name="connsiteY1" fmla="*/ 1392993 h 3168748"/>
                  <a:gd name="connsiteX2" fmla="*/ 784441 w 3193412"/>
                  <a:gd name="connsiteY2" fmla="*/ 445929 h 3168748"/>
                  <a:gd name="connsiteX3" fmla="*/ 1761083 w 3193412"/>
                  <a:gd name="connsiteY3" fmla="*/ 33200 h 3168748"/>
                  <a:gd name="connsiteX4" fmla="*/ 1636596 w 3193412"/>
                  <a:gd name="connsiteY4" fmla="*/ 621185 h 3168748"/>
                  <a:gd name="connsiteX5" fmla="*/ 2400396 w 3193412"/>
                  <a:gd name="connsiteY5" fmla="*/ 121403 h 3168748"/>
                  <a:gd name="connsiteX6" fmla="*/ 3193412 w 3193412"/>
                  <a:gd name="connsiteY6" fmla="*/ 1293660 h 3168748"/>
                  <a:gd name="connsiteX7" fmla="*/ 2060527 w 3193412"/>
                  <a:gd name="connsiteY7" fmla="*/ 2871607 h 3168748"/>
                  <a:gd name="connsiteX8" fmla="*/ 1302186 w 3193412"/>
                  <a:gd name="connsiteY8" fmla="*/ 2346937 h 3168748"/>
                  <a:gd name="connsiteX9" fmla="*/ 1235116 w 3193412"/>
                  <a:gd name="connsiteY9" fmla="*/ 3107648 h 3168748"/>
                  <a:gd name="connsiteX10" fmla="*/ 254425 w 3193412"/>
                  <a:gd name="connsiteY10" fmla="*/ 2524250 h 3168748"/>
                  <a:gd name="connsiteX11" fmla="*/ 92317 w 3193412"/>
                  <a:gd name="connsiteY11" fmla="*/ 1582588 h 3168748"/>
                  <a:gd name="connsiteX12" fmla="*/ 33119 w 3193412"/>
                  <a:gd name="connsiteY12" fmla="*/ 715002 h 3168748"/>
                  <a:gd name="connsiteX13" fmla="*/ 182382 w 3193412"/>
                  <a:gd name="connsiteY13" fmla="*/ 736302 h 3168748"/>
                  <a:gd name="connsiteX14" fmla="*/ 134316 w 3193412"/>
                  <a:gd name="connsiteY14" fmla="*/ 1279767 h 3168748"/>
                  <a:gd name="connsiteX15" fmla="*/ 207515 w 3193412"/>
                  <a:gd name="connsiteY15" fmla="*/ 2046416 h 3168748"/>
                  <a:gd name="connsiteX16" fmla="*/ 387038 w 3193412"/>
                  <a:gd name="connsiteY16" fmla="*/ 2426384 h 3168748"/>
                  <a:gd name="connsiteX17" fmla="*/ 516813 w 3193412"/>
                  <a:gd name="connsiteY17" fmla="*/ 2743502 h 3168748"/>
                  <a:gd name="connsiteX18" fmla="*/ 748742 w 3193412"/>
                  <a:gd name="connsiteY18" fmla="*/ 2885800 h 3168748"/>
                  <a:gd name="connsiteX19" fmla="*/ 1199391 w 3193412"/>
                  <a:gd name="connsiteY19" fmla="*/ 2751030 h 3168748"/>
                  <a:gd name="connsiteX0" fmla="*/ 1219284 w 3213305"/>
                  <a:gd name="connsiteY0" fmla="*/ 2751030 h 3168748"/>
                  <a:gd name="connsiteX1" fmla="*/ 614669 w 3213305"/>
                  <a:gd name="connsiteY1" fmla="*/ 1392993 h 3168748"/>
                  <a:gd name="connsiteX2" fmla="*/ 804334 w 3213305"/>
                  <a:gd name="connsiteY2" fmla="*/ 445929 h 3168748"/>
                  <a:gd name="connsiteX3" fmla="*/ 1780976 w 3213305"/>
                  <a:gd name="connsiteY3" fmla="*/ 33200 h 3168748"/>
                  <a:gd name="connsiteX4" fmla="*/ 1656489 w 3213305"/>
                  <a:gd name="connsiteY4" fmla="*/ 621185 h 3168748"/>
                  <a:gd name="connsiteX5" fmla="*/ 2420289 w 3213305"/>
                  <a:gd name="connsiteY5" fmla="*/ 121403 h 3168748"/>
                  <a:gd name="connsiteX6" fmla="*/ 3213305 w 3213305"/>
                  <a:gd name="connsiteY6" fmla="*/ 1293660 h 3168748"/>
                  <a:gd name="connsiteX7" fmla="*/ 2080420 w 3213305"/>
                  <a:gd name="connsiteY7" fmla="*/ 2871607 h 3168748"/>
                  <a:gd name="connsiteX8" fmla="*/ 1322079 w 3213305"/>
                  <a:gd name="connsiteY8" fmla="*/ 2346937 h 3168748"/>
                  <a:gd name="connsiteX9" fmla="*/ 1255009 w 3213305"/>
                  <a:gd name="connsiteY9" fmla="*/ 3107648 h 3168748"/>
                  <a:gd name="connsiteX10" fmla="*/ 274318 w 3213305"/>
                  <a:gd name="connsiteY10" fmla="*/ 2524250 h 3168748"/>
                  <a:gd name="connsiteX11" fmla="*/ 112210 w 3213305"/>
                  <a:gd name="connsiteY11" fmla="*/ 1582588 h 3168748"/>
                  <a:gd name="connsiteX12" fmla="*/ 53012 w 3213305"/>
                  <a:gd name="connsiteY12" fmla="*/ 715002 h 3168748"/>
                  <a:gd name="connsiteX13" fmla="*/ 202275 w 3213305"/>
                  <a:gd name="connsiteY13" fmla="*/ 736302 h 3168748"/>
                  <a:gd name="connsiteX14" fmla="*/ 154209 w 3213305"/>
                  <a:gd name="connsiteY14" fmla="*/ 1279767 h 3168748"/>
                  <a:gd name="connsiteX15" fmla="*/ 227408 w 3213305"/>
                  <a:gd name="connsiteY15" fmla="*/ 2046416 h 3168748"/>
                  <a:gd name="connsiteX16" fmla="*/ 406931 w 3213305"/>
                  <a:gd name="connsiteY16" fmla="*/ 2426384 h 3168748"/>
                  <a:gd name="connsiteX17" fmla="*/ 536706 w 3213305"/>
                  <a:gd name="connsiteY17" fmla="*/ 2743502 h 3168748"/>
                  <a:gd name="connsiteX18" fmla="*/ 768635 w 3213305"/>
                  <a:gd name="connsiteY18" fmla="*/ 2885800 h 3168748"/>
                  <a:gd name="connsiteX19" fmla="*/ 1219284 w 3213305"/>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52740"/>
                  <a:gd name="connsiteX1" fmla="*/ 625141 w 3223777"/>
                  <a:gd name="connsiteY1" fmla="*/ 1392993 h 3152740"/>
                  <a:gd name="connsiteX2" fmla="*/ 814806 w 3223777"/>
                  <a:gd name="connsiteY2" fmla="*/ 445929 h 3152740"/>
                  <a:gd name="connsiteX3" fmla="*/ 1791448 w 3223777"/>
                  <a:gd name="connsiteY3" fmla="*/ 33200 h 3152740"/>
                  <a:gd name="connsiteX4" fmla="*/ 1666961 w 3223777"/>
                  <a:gd name="connsiteY4" fmla="*/ 621185 h 3152740"/>
                  <a:gd name="connsiteX5" fmla="*/ 2430761 w 3223777"/>
                  <a:gd name="connsiteY5" fmla="*/ 121403 h 3152740"/>
                  <a:gd name="connsiteX6" fmla="*/ 3223777 w 3223777"/>
                  <a:gd name="connsiteY6" fmla="*/ 1293660 h 3152740"/>
                  <a:gd name="connsiteX7" fmla="*/ 2090892 w 3223777"/>
                  <a:gd name="connsiteY7" fmla="*/ 2871607 h 3152740"/>
                  <a:gd name="connsiteX8" fmla="*/ 1332551 w 3223777"/>
                  <a:gd name="connsiteY8" fmla="*/ 2346937 h 3152740"/>
                  <a:gd name="connsiteX9" fmla="*/ 1251672 w 3223777"/>
                  <a:gd name="connsiteY9" fmla="*/ 3038373 h 3152740"/>
                  <a:gd name="connsiteX10" fmla="*/ 764349 w 3223777"/>
                  <a:gd name="connsiteY10" fmla="*/ 3091232 h 3152740"/>
                  <a:gd name="connsiteX11" fmla="*/ 313734 w 3223777"/>
                  <a:gd name="connsiteY11" fmla="*/ 2512545 h 3152740"/>
                  <a:gd name="connsiteX12" fmla="*/ 103009 w 3223777"/>
                  <a:gd name="connsiteY12" fmla="*/ 1583739 h 3152740"/>
                  <a:gd name="connsiteX13" fmla="*/ 63484 w 3223777"/>
                  <a:gd name="connsiteY13" fmla="*/ 715002 h 3152740"/>
                  <a:gd name="connsiteX14" fmla="*/ 212747 w 3223777"/>
                  <a:gd name="connsiteY14" fmla="*/ 736302 h 3152740"/>
                  <a:gd name="connsiteX15" fmla="*/ 164681 w 3223777"/>
                  <a:gd name="connsiteY15" fmla="*/ 1279767 h 3152740"/>
                  <a:gd name="connsiteX16" fmla="*/ 237880 w 3223777"/>
                  <a:gd name="connsiteY16" fmla="*/ 2046416 h 3152740"/>
                  <a:gd name="connsiteX17" fmla="*/ 417403 w 3223777"/>
                  <a:gd name="connsiteY17" fmla="*/ 2426384 h 3152740"/>
                  <a:gd name="connsiteX18" fmla="*/ 547178 w 3223777"/>
                  <a:gd name="connsiteY18" fmla="*/ 2743502 h 3152740"/>
                  <a:gd name="connsiteX19" fmla="*/ 779107 w 3223777"/>
                  <a:gd name="connsiteY19" fmla="*/ 2885800 h 3152740"/>
                  <a:gd name="connsiteX20" fmla="*/ 1229756 w 3223777"/>
                  <a:gd name="connsiteY20" fmla="*/ 2751030 h 3152740"/>
                  <a:gd name="connsiteX0" fmla="*/ 1229756 w 3223777"/>
                  <a:gd name="connsiteY0" fmla="*/ 2751030 h 3151123"/>
                  <a:gd name="connsiteX1" fmla="*/ 625141 w 3223777"/>
                  <a:gd name="connsiteY1" fmla="*/ 1392993 h 3151123"/>
                  <a:gd name="connsiteX2" fmla="*/ 814806 w 3223777"/>
                  <a:gd name="connsiteY2" fmla="*/ 445929 h 3151123"/>
                  <a:gd name="connsiteX3" fmla="*/ 1791448 w 3223777"/>
                  <a:gd name="connsiteY3" fmla="*/ 33200 h 3151123"/>
                  <a:gd name="connsiteX4" fmla="*/ 1666961 w 3223777"/>
                  <a:gd name="connsiteY4" fmla="*/ 621185 h 3151123"/>
                  <a:gd name="connsiteX5" fmla="*/ 2430761 w 3223777"/>
                  <a:gd name="connsiteY5" fmla="*/ 121403 h 3151123"/>
                  <a:gd name="connsiteX6" fmla="*/ 3223777 w 3223777"/>
                  <a:gd name="connsiteY6" fmla="*/ 1293660 h 3151123"/>
                  <a:gd name="connsiteX7" fmla="*/ 2090892 w 3223777"/>
                  <a:gd name="connsiteY7" fmla="*/ 2871607 h 3151123"/>
                  <a:gd name="connsiteX8" fmla="*/ 1332551 w 3223777"/>
                  <a:gd name="connsiteY8" fmla="*/ 2346937 h 3151123"/>
                  <a:gd name="connsiteX9" fmla="*/ 1251672 w 3223777"/>
                  <a:gd name="connsiteY9" fmla="*/ 3038373 h 3151123"/>
                  <a:gd name="connsiteX10" fmla="*/ 764349 w 3223777"/>
                  <a:gd name="connsiteY10" fmla="*/ 3091232 h 3151123"/>
                  <a:gd name="connsiteX11" fmla="*/ 313734 w 3223777"/>
                  <a:gd name="connsiteY11" fmla="*/ 2512545 h 3151123"/>
                  <a:gd name="connsiteX12" fmla="*/ 103009 w 3223777"/>
                  <a:gd name="connsiteY12" fmla="*/ 1583739 h 3151123"/>
                  <a:gd name="connsiteX13" fmla="*/ 63484 w 3223777"/>
                  <a:gd name="connsiteY13" fmla="*/ 715002 h 3151123"/>
                  <a:gd name="connsiteX14" fmla="*/ 212747 w 3223777"/>
                  <a:gd name="connsiteY14" fmla="*/ 736302 h 3151123"/>
                  <a:gd name="connsiteX15" fmla="*/ 164681 w 3223777"/>
                  <a:gd name="connsiteY15" fmla="*/ 1279767 h 3151123"/>
                  <a:gd name="connsiteX16" fmla="*/ 237880 w 3223777"/>
                  <a:gd name="connsiteY16" fmla="*/ 2046416 h 3151123"/>
                  <a:gd name="connsiteX17" fmla="*/ 417403 w 3223777"/>
                  <a:gd name="connsiteY17" fmla="*/ 2426384 h 3151123"/>
                  <a:gd name="connsiteX18" fmla="*/ 547178 w 3223777"/>
                  <a:gd name="connsiteY18" fmla="*/ 2743502 h 3151123"/>
                  <a:gd name="connsiteX19" fmla="*/ 779107 w 3223777"/>
                  <a:gd name="connsiteY19" fmla="*/ 2885800 h 3151123"/>
                  <a:gd name="connsiteX20" fmla="*/ 1229756 w 3223777"/>
                  <a:gd name="connsiteY20" fmla="*/ 2751030 h 3151123"/>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332551 w 3223777"/>
                  <a:gd name="connsiteY8" fmla="*/ 2346937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78122 w 3223777"/>
                  <a:gd name="connsiteY9" fmla="*/ 2799171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30761 w 3262560"/>
                  <a:gd name="connsiteY5" fmla="*/ 121403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00609 w 3262560"/>
                  <a:gd name="connsiteY5" fmla="*/ 88969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248585 w 3262560"/>
                  <a:gd name="connsiteY5" fmla="*/ 4195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26807"/>
                  <a:gd name="connsiteY0" fmla="*/ 2751030 h 3138848"/>
                  <a:gd name="connsiteX1" fmla="*/ 625141 w 3226807"/>
                  <a:gd name="connsiteY1" fmla="*/ 1392993 h 3138848"/>
                  <a:gd name="connsiteX2" fmla="*/ 814806 w 3226807"/>
                  <a:gd name="connsiteY2" fmla="*/ 445929 h 3138848"/>
                  <a:gd name="connsiteX3" fmla="*/ 1791448 w 3226807"/>
                  <a:gd name="connsiteY3" fmla="*/ 33200 h 3138848"/>
                  <a:gd name="connsiteX4" fmla="*/ 1666961 w 3226807"/>
                  <a:gd name="connsiteY4" fmla="*/ 621185 h 3138848"/>
                  <a:gd name="connsiteX5" fmla="*/ 2376469 w 3226807"/>
                  <a:gd name="connsiteY5" fmla="*/ 34472 h 3138848"/>
                  <a:gd name="connsiteX6" fmla="*/ 3226807 w 3226807"/>
                  <a:gd name="connsiteY6" fmla="*/ 1173338 h 3138848"/>
                  <a:gd name="connsiteX7" fmla="*/ 2140647 w 3226807"/>
                  <a:gd name="connsiteY7" fmla="*/ 2878708 h 3138848"/>
                  <a:gd name="connsiteX8" fmla="*/ 1244208 w 3226807"/>
                  <a:gd name="connsiteY8" fmla="*/ 2181900 h 3138848"/>
                  <a:gd name="connsiteX9" fmla="*/ 1446340 w 3226807"/>
                  <a:gd name="connsiteY9" fmla="*/ 2760982 h 3138848"/>
                  <a:gd name="connsiteX10" fmla="*/ 1251672 w 3226807"/>
                  <a:gd name="connsiteY10" fmla="*/ 3038373 h 3138848"/>
                  <a:gd name="connsiteX11" fmla="*/ 764349 w 3226807"/>
                  <a:gd name="connsiteY11" fmla="*/ 3091232 h 3138848"/>
                  <a:gd name="connsiteX12" fmla="*/ 313734 w 3226807"/>
                  <a:gd name="connsiteY12" fmla="*/ 2512545 h 3138848"/>
                  <a:gd name="connsiteX13" fmla="*/ 103009 w 3226807"/>
                  <a:gd name="connsiteY13" fmla="*/ 1583739 h 3138848"/>
                  <a:gd name="connsiteX14" fmla="*/ 63484 w 3226807"/>
                  <a:gd name="connsiteY14" fmla="*/ 715002 h 3138848"/>
                  <a:gd name="connsiteX15" fmla="*/ 212747 w 3226807"/>
                  <a:gd name="connsiteY15" fmla="*/ 736302 h 3138848"/>
                  <a:gd name="connsiteX16" fmla="*/ 164681 w 3226807"/>
                  <a:gd name="connsiteY16" fmla="*/ 1279767 h 3138848"/>
                  <a:gd name="connsiteX17" fmla="*/ 237880 w 3226807"/>
                  <a:gd name="connsiteY17" fmla="*/ 2046416 h 3138848"/>
                  <a:gd name="connsiteX18" fmla="*/ 417403 w 3226807"/>
                  <a:gd name="connsiteY18" fmla="*/ 2426384 h 3138848"/>
                  <a:gd name="connsiteX19" fmla="*/ 547178 w 3226807"/>
                  <a:gd name="connsiteY19" fmla="*/ 2743502 h 3138848"/>
                  <a:gd name="connsiteX20" fmla="*/ 779107 w 3226807"/>
                  <a:gd name="connsiteY20" fmla="*/ 2885800 h 3138848"/>
                  <a:gd name="connsiteX21" fmla="*/ 1229756 w 3226807"/>
                  <a:gd name="connsiteY21" fmla="*/ 2751030 h 3138848"/>
                  <a:gd name="connsiteX0" fmla="*/ 1229756 w 3231959"/>
                  <a:gd name="connsiteY0" fmla="*/ 2751030 h 3138848"/>
                  <a:gd name="connsiteX1" fmla="*/ 625141 w 3231959"/>
                  <a:gd name="connsiteY1" fmla="*/ 1392993 h 3138848"/>
                  <a:gd name="connsiteX2" fmla="*/ 814806 w 3231959"/>
                  <a:gd name="connsiteY2" fmla="*/ 445929 h 3138848"/>
                  <a:gd name="connsiteX3" fmla="*/ 1791448 w 3231959"/>
                  <a:gd name="connsiteY3" fmla="*/ 33200 h 3138848"/>
                  <a:gd name="connsiteX4" fmla="*/ 1666961 w 3231959"/>
                  <a:gd name="connsiteY4" fmla="*/ 621185 h 3138848"/>
                  <a:gd name="connsiteX5" fmla="*/ 2376469 w 3231959"/>
                  <a:gd name="connsiteY5" fmla="*/ 34472 h 3138848"/>
                  <a:gd name="connsiteX6" fmla="*/ 3226807 w 3231959"/>
                  <a:gd name="connsiteY6" fmla="*/ 1173338 h 3138848"/>
                  <a:gd name="connsiteX7" fmla="*/ 2140647 w 3231959"/>
                  <a:gd name="connsiteY7" fmla="*/ 2878708 h 3138848"/>
                  <a:gd name="connsiteX8" fmla="*/ 1244208 w 3231959"/>
                  <a:gd name="connsiteY8" fmla="*/ 2181900 h 3138848"/>
                  <a:gd name="connsiteX9" fmla="*/ 1446340 w 3231959"/>
                  <a:gd name="connsiteY9" fmla="*/ 2760982 h 3138848"/>
                  <a:gd name="connsiteX10" fmla="*/ 1251672 w 3231959"/>
                  <a:gd name="connsiteY10" fmla="*/ 3038373 h 3138848"/>
                  <a:gd name="connsiteX11" fmla="*/ 764349 w 3231959"/>
                  <a:gd name="connsiteY11" fmla="*/ 3091232 h 3138848"/>
                  <a:gd name="connsiteX12" fmla="*/ 313734 w 3231959"/>
                  <a:gd name="connsiteY12" fmla="*/ 2512545 h 3138848"/>
                  <a:gd name="connsiteX13" fmla="*/ 103009 w 3231959"/>
                  <a:gd name="connsiteY13" fmla="*/ 1583739 h 3138848"/>
                  <a:gd name="connsiteX14" fmla="*/ 63484 w 3231959"/>
                  <a:gd name="connsiteY14" fmla="*/ 715002 h 3138848"/>
                  <a:gd name="connsiteX15" fmla="*/ 212747 w 3231959"/>
                  <a:gd name="connsiteY15" fmla="*/ 736302 h 3138848"/>
                  <a:gd name="connsiteX16" fmla="*/ 164681 w 3231959"/>
                  <a:gd name="connsiteY16" fmla="*/ 1279767 h 3138848"/>
                  <a:gd name="connsiteX17" fmla="*/ 237880 w 3231959"/>
                  <a:gd name="connsiteY17" fmla="*/ 2046416 h 3138848"/>
                  <a:gd name="connsiteX18" fmla="*/ 417403 w 3231959"/>
                  <a:gd name="connsiteY18" fmla="*/ 2426384 h 3138848"/>
                  <a:gd name="connsiteX19" fmla="*/ 547178 w 3231959"/>
                  <a:gd name="connsiteY19" fmla="*/ 2743502 h 3138848"/>
                  <a:gd name="connsiteX20" fmla="*/ 779107 w 3231959"/>
                  <a:gd name="connsiteY20" fmla="*/ 2885800 h 3138848"/>
                  <a:gd name="connsiteX21" fmla="*/ 1229756 w 3231959"/>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666961 w 3231646"/>
                  <a:gd name="connsiteY4" fmla="*/ 621185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209946 w 3231646"/>
                  <a:gd name="connsiteY4" fmla="*/ 1069336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209946 w 3231646"/>
                  <a:gd name="connsiteY4" fmla="*/ 1069336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03945 h 3091763"/>
                  <a:gd name="connsiteX1" fmla="*/ 625141 w 3231646"/>
                  <a:gd name="connsiteY1" fmla="*/ 1345908 h 3091763"/>
                  <a:gd name="connsiteX2" fmla="*/ 814806 w 3231646"/>
                  <a:gd name="connsiteY2" fmla="*/ 398844 h 3091763"/>
                  <a:gd name="connsiteX3" fmla="*/ 1387010 w 3231646"/>
                  <a:gd name="connsiteY3" fmla="*/ 296222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625141 w 3231646"/>
                  <a:gd name="connsiteY1" fmla="*/ 1345908 h 3091763"/>
                  <a:gd name="connsiteX2" fmla="*/ 408226 w 3231646"/>
                  <a:gd name="connsiteY2" fmla="*/ 95492 h 3091763"/>
                  <a:gd name="connsiteX3" fmla="*/ 1387010 w 3231646"/>
                  <a:gd name="connsiteY3" fmla="*/ 296222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625141 w 3231646"/>
                  <a:gd name="connsiteY1" fmla="*/ 1345908 h 3091763"/>
                  <a:gd name="connsiteX2" fmla="*/ 408226 w 3231646"/>
                  <a:gd name="connsiteY2" fmla="*/ 95492 h 3091763"/>
                  <a:gd name="connsiteX3" fmla="*/ 943437 w 3231646"/>
                  <a:gd name="connsiteY3" fmla="*/ 484821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263172 w 3231646"/>
                  <a:gd name="connsiteY1" fmla="*/ 94732 h 3091763"/>
                  <a:gd name="connsiteX2" fmla="*/ 408226 w 3231646"/>
                  <a:gd name="connsiteY2" fmla="*/ 95492 h 3091763"/>
                  <a:gd name="connsiteX3" fmla="*/ 943437 w 3231646"/>
                  <a:gd name="connsiteY3" fmla="*/ 484821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43251 w 3231646"/>
                  <a:gd name="connsiteY0" fmla="*/ 157860 h 3151078"/>
                  <a:gd name="connsiteX1" fmla="*/ 263172 w 3231646"/>
                  <a:gd name="connsiteY1" fmla="*/ 154047 h 3151078"/>
                  <a:gd name="connsiteX2" fmla="*/ 408226 w 3231646"/>
                  <a:gd name="connsiteY2" fmla="*/ 154807 h 3151078"/>
                  <a:gd name="connsiteX3" fmla="*/ 943437 w 3231646"/>
                  <a:gd name="connsiteY3" fmla="*/ 544136 h 3151078"/>
                  <a:gd name="connsiteX4" fmla="*/ 1209946 w 3231646"/>
                  <a:gd name="connsiteY4" fmla="*/ 1081566 h 3151078"/>
                  <a:gd name="connsiteX5" fmla="*/ 2327849 w 3231646"/>
                  <a:gd name="connsiteY5" fmla="*/ 59559 h 3151078"/>
                  <a:gd name="connsiteX6" fmla="*/ 3226807 w 3231646"/>
                  <a:gd name="connsiteY6" fmla="*/ 1185568 h 3151078"/>
                  <a:gd name="connsiteX7" fmla="*/ 2140647 w 3231646"/>
                  <a:gd name="connsiteY7" fmla="*/ 2890938 h 3151078"/>
                  <a:gd name="connsiteX8" fmla="*/ 1244208 w 3231646"/>
                  <a:gd name="connsiteY8" fmla="*/ 2194130 h 3151078"/>
                  <a:gd name="connsiteX9" fmla="*/ 1446340 w 3231646"/>
                  <a:gd name="connsiteY9" fmla="*/ 2773212 h 3151078"/>
                  <a:gd name="connsiteX10" fmla="*/ 1251672 w 3231646"/>
                  <a:gd name="connsiteY10" fmla="*/ 3050603 h 3151078"/>
                  <a:gd name="connsiteX11" fmla="*/ 764349 w 3231646"/>
                  <a:gd name="connsiteY11" fmla="*/ 3103462 h 3151078"/>
                  <a:gd name="connsiteX12" fmla="*/ 313734 w 3231646"/>
                  <a:gd name="connsiteY12" fmla="*/ 2524775 h 3151078"/>
                  <a:gd name="connsiteX13" fmla="*/ 103009 w 3231646"/>
                  <a:gd name="connsiteY13" fmla="*/ 1595969 h 3151078"/>
                  <a:gd name="connsiteX14" fmla="*/ 63484 w 3231646"/>
                  <a:gd name="connsiteY14" fmla="*/ 727232 h 3151078"/>
                  <a:gd name="connsiteX15" fmla="*/ 212747 w 3231646"/>
                  <a:gd name="connsiteY15" fmla="*/ 748532 h 3151078"/>
                  <a:gd name="connsiteX16" fmla="*/ 164681 w 3231646"/>
                  <a:gd name="connsiteY16" fmla="*/ 1291997 h 3151078"/>
                  <a:gd name="connsiteX17" fmla="*/ 237880 w 3231646"/>
                  <a:gd name="connsiteY17" fmla="*/ 2058646 h 3151078"/>
                  <a:gd name="connsiteX18" fmla="*/ 417403 w 3231646"/>
                  <a:gd name="connsiteY18" fmla="*/ 2438614 h 3151078"/>
                  <a:gd name="connsiteX19" fmla="*/ 547178 w 3231646"/>
                  <a:gd name="connsiteY19" fmla="*/ 2755732 h 3151078"/>
                  <a:gd name="connsiteX20" fmla="*/ 779107 w 3231646"/>
                  <a:gd name="connsiteY20" fmla="*/ 2898030 h 3151078"/>
                  <a:gd name="connsiteX21" fmla="*/ 143251 w 3231646"/>
                  <a:gd name="connsiteY21" fmla="*/ 157860 h 3151078"/>
                  <a:gd name="connsiteX0" fmla="*/ 162579 w 3250974"/>
                  <a:gd name="connsiteY0" fmla="*/ 408179 h 3401397"/>
                  <a:gd name="connsiteX1" fmla="*/ 282500 w 3250974"/>
                  <a:gd name="connsiteY1" fmla="*/ 404366 h 3401397"/>
                  <a:gd name="connsiteX2" fmla="*/ 427554 w 3250974"/>
                  <a:gd name="connsiteY2" fmla="*/ 405126 h 3401397"/>
                  <a:gd name="connsiteX3" fmla="*/ 962765 w 3250974"/>
                  <a:gd name="connsiteY3" fmla="*/ 794455 h 3401397"/>
                  <a:gd name="connsiteX4" fmla="*/ 1229274 w 3250974"/>
                  <a:gd name="connsiteY4" fmla="*/ 1331885 h 3401397"/>
                  <a:gd name="connsiteX5" fmla="*/ 2347177 w 3250974"/>
                  <a:gd name="connsiteY5" fmla="*/ 309878 h 3401397"/>
                  <a:gd name="connsiteX6" fmla="*/ 3246135 w 3250974"/>
                  <a:gd name="connsiteY6" fmla="*/ 1435887 h 3401397"/>
                  <a:gd name="connsiteX7" fmla="*/ 2159975 w 3250974"/>
                  <a:gd name="connsiteY7" fmla="*/ 3141257 h 3401397"/>
                  <a:gd name="connsiteX8" fmla="*/ 1263536 w 3250974"/>
                  <a:gd name="connsiteY8" fmla="*/ 2444449 h 3401397"/>
                  <a:gd name="connsiteX9" fmla="*/ 1465668 w 3250974"/>
                  <a:gd name="connsiteY9" fmla="*/ 3023531 h 3401397"/>
                  <a:gd name="connsiteX10" fmla="*/ 1271000 w 3250974"/>
                  <a:gd name="connsiteY10" fmla="*/ 3300922 h 3401397"/>
                  <a:gd name="connsiteX11" fmla="*/ 783677 w 3250974"/>
                  <a:gd name="connsiteY11" fmla="*/ 3353781 h 3401397"/>
                  <a:gd name="connsiteX12" fmla="*/ 333062 w 3250974"/>
                  <a:gd name="connsiteY12" fmla="*/ 2775094 h 3401397"/>
                  <a:gd name="connsiteX13" fmla="*/ 122337 w 3250974"/>
                  <a:gd name="connsiteY13" fmla="*/ 1846288 h 3401397"/>
                  <a:gd name="connsiteX14" fmla="*/ 82812 w 3250974"/>
                  <a:gd name="connsiteY14" fmla="*/ 977551 h 3401397"/>
                  <a:gd name="connsiteX15" fmla="*/ 232075 w 3250974"/>
                  <a:gd name="connsiteY15" fmla="*/ 998851 h 3401397"/>
                  <a:gd name="connsiteX16" fmla="*/ 184009 w 3250974"/>
                  <a:gd name="connsiteY16" fmla="*/ 1542316 h 3401397"/>
                  <a:gd name="connsiteX17" fmla="*/ 257208 w 3250974"/>
                  <a:gd name="connsiteY17" fmla="*/ 2308965 h 3401397"/>
                  <a:gd name="connsiteX18" fmla="*/ 436731 w 3250974"/>
                  <a:gd name="connsiteY18" fmla="*/ 2688933 h 3401397"/>
                  <a:gd name="connsiteX19" fmla="*/ 566506 w 3250974"/>
                  <a:gd name="connsiteY19" fmla="*/ 3006051 h 3401397"/>
                  <a:gd name="connsiteX20" fmla="*/ 11334 w 3250974"/>
                  <a:gd name="connsiteY20" fmla="*/ 79 h 3401397"/>
                  <a:gd name="connsiteX21" fmla="*/ 162579 w 3250974"/>
                  <a:gd name="connsiteY21" fmla="*/ 408179 h 3401397"/>
                  <a:gd name="connsiteX0" fmla="*/ 162579 w 3250974"/>
                  <a:gd name="connsiteY0" fmla="*/ 408179 h 3401397"/>
                  <a:gd name="connsiteX1" fmla="*/ 282500 w 3250974"/>
                  <a:gd name="connsiteY1" fmla="*/ 404366 h 3401397"/>
                  <a:gd name="connsiteX2" fmla="*/ 427554 w 3250974"/>
                  <a:gd name="connsiteY2" fmla="*/ 405126 h 3401397"/>
                  <a:gd name="connsiteX3" fmla="*/ 962765 w 3250974"/>
                  <a:gd name="connsiteY3" fmla="*/ 794455 h 3401397"/>
                  <a:gd name="connsiteX4" fmla="*/ 1229274 w 3250974"/>
                  <a:gd name="connsiteY4" fmla="*/ 1331885 h 3401397"/>
                  <a:gd name="connsiteX5" fmla="*/ 2347177 w 3250974"/>
                  <a:gd name="connsiteY5" fmla="*/ 309878 h 3401397"/>
                  <a:gd name="connsiteX6" fmla="*/ 3246135 w 3250974"/>
                  <a:gd name="connsiteY6" fmla="*/ 1435887 h 3401397"/>
                  <a:gd name="connsiteX7" fmla="*/ 2159975 w 3250974"/>
                  <a:gd name="connsiteY7" fmla="*/ 3141257 h 3401397"/>
                  <a:gd name="connsiteX8" fmla="*/ 1263536 w 3250974"/>
                  <a:gd name="connsiteY8" fmla="*/ 2444449 h 3401397"/>
                  <a:gd name="connsiteX9" fmla="*/ 1465668 w 3250974"/>
                  <a:gd name="connsiteY9" fmla="*/ 3023531 h 3401397"/>
                  <a:gd name="connsiteX10" fmla="*/ 1271000 w 3250974"/>
                  <a:gd name="connsiteY10" fmla="*/ 3300922 h 3401397"/>
                  <a:gd name="connsiteX11" fmla="*/ 783677 w 3250974"/>
                  <a:gd name="connsiteY11" fmla="*/ 3353781 h 3401397"/>
                  <a:gd name="connsiteX12" fmla="*/ 333062 w 3250974"/>
                  <a:gd name="connsiteY12" fmla="*/ 2775094 h 3401397"/>
                  <a:gd name="connsiteX13" fmla="*/ 122337 w 3250974"/>
                  <a:gd name="connsiteY13" fmla="*/ 1846288 h 3401397"/>
                  <a:gd name="connsiteX14" fmla="*/ 82812 w 3250974"/>
                  <a:gd name="connsiteY14" fmla="*/ 977551 h 3401397"/>
                  <a:gd name="connsiteX15" fmla="*/ 845512 w 3250974"/>
                  <a:gd name="connsiteY15" fmla="*/ 1545586 h 3401397"/>
                  <a:gd name="connsiteX16" fmla="*/ 184009 w 3250974"/>
                  <a:gd name="connsiteY16" fmla="*/ 1542316 h 3401397"/>
                  <a:gd name="connsiteX17" fmla="*/ 257208 w 3250974"/>
                  <a:gd name="connsiteY17" fmla="*/ 2308965 h 3401397"/>
                  <a:gd name="connsiteX18" fmla="*/ 436731 w 3250974"/>
                  <a:gd name="connsiteY18" fmla="*/ 2688933 h 3401397"/>
                  <a:gd name="connsiteX19" fmla="*/ 566506 w 3250974"/>
                  <a:gd name="connsiteY19" fmla="*/ 3006051 h 3401397"/>
                  <a:gd name="connsiteX20" fmla="*/ 11334 w 3250974"/>
                  <a:gd name="connsiteY20" fmla="*/ 79 h 3401397"/>
                  <a:gd name="connsiteX21" fmla="*/ 162579 w 3250974"/>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1373755 w 3779217"/>
                  <a:gd name="connsiteY15" fmla="*/ 1545586 h 3401397"/>
                  <a:gd name="connsiteX16" fmla="*/ 712252 w 3779217"/>
                  <a:gd name="connsiteY16" fmla="*/ 1542316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712252 w 3779217"/>
                  <a:gd name="connsiteY16" fmla="*/ 1542316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339740 w 3779217"/>
                  <a:gd name="connsiteY17" fmla="*/ 488010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339740 w 3779217"/>
                  <a:gd name="connsiteY17" fmla="*/ 488010 h 3401397"/>
                  <a:gd name="connsiteX18" fmla="*/ 405190 w 3779217"/>
                  <a:gd name="connsiteY18" fmla="*/ 216748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9391 h 3402609"/>
                  <a:gd name="connsiteX1" fmla="*/ 810743 w 3779217"/>
                  <a:gd name="connsiteY1" fmla="*/ 405578 h 3402609"/>
                  <a:gd name="connsiteX2" fmla="*/ 955797 w 3779217"/>
                  <a:gd name="connsiteY2" fmla="*/ 406338 h 3402609"/>
                  <a:gd name="connsiteX3" fmla="*/ 1491008 w 3779217"/>
                  <a:gd name="connsiteY3" fmla="*/ 795667 h 3402609"/>
                  <a:gd name="connsiteX4" fmla="*/ 1757517 w 3779217"/>
                  <a:gd name="connsiteY4" fmla="*/ 1333097 h 3402609"/>
                  <a:gd name="connsiteX5" fmla="*/ 2875420 w 3779217"/>
                  <a:gd name="connsiteY5" fmla="*/ 311090 h 3402609"/>
                  <a:gd name="connsiteX6" fmla="*/ 3774378 w 3779217"/>
                  <a:gd name="connsiteY6" fmla="*/ 1437099 h 3402609"/>
                  <a:gd name="connsiteX7" fmla="*/ 2688218 w 3779217"/>
                  <a:gd name="connsiteY7" fmla="*/ 3142469 h 3402609"/>
                  <a:gd name="connsiteX8" fmla="*/ 1791779 w 3779217"/>
                  <a:gd name="connsiteY8" fmla="*/ 2445661 h 3402609"/>
                  <a:gd name="connsiteX9" fmla="*/ 1993911 w 3779217"/>
                  <a:gd name="connsiteY9" fmla="*/ 3024743 h 3402609"/>
                  <a:gd name="connsiteX10" fmla="*/ 1799243 w 3779217"/>
                  <a:gd name="connsiteY10" fmla="*/ 3302134 h 3402609"/>
                  <a:gd name="connsiteX11" fmla="*/ 1311920 w 3779217"/>
                  <a:gd name="connsiteY11" fmla="*/ 3354993 h 3402609"/>
                  <a:gd name="connsiteX12" fmla="*/ 861305 w 3779217"/>
                  <a:gd name="connsiteY12" fmla="*/ 2776306 h 3402609"/>
                  <a:gd name="connsiteX13" fmla="*/ 650580 w 3779217"/>
                  <a:gd name="connsiteY13" fmla="*/ 1847500 h 3402609"/>
                  <a:gd name="connsiteX14" fmla="*/ 3443 w 3779217"/>
                  <a:gd name="connsiteY14" fmla="*/ 2024445 h 3402609"/>
                  <a:gd name="connsiteX15" fmla="*/ 212066 w 3779217"/>
                  <a:gd name="connsiteY15" fmla="*/ 825461 h 3402609"/>
                  <a:gd name="connsiteX16" fmla="*/ 271535 w 3779217"/>
                  <a:gd name="connsiteY16" fmla="*/ 688616 h 3402609"/>
                  <a:gd name="connsiteX17" fmla="*/ 339740 w 3779217"/>
                  <a:gd name="connsiteY17" fmla="*/ 489222 h 3402609"/>
                  <a:gd name="connsiteX18" fmla="*/ 405190 w 3779217"/>
                  <a:gd name="connsiteY18" fmla="*/ 217960 h 3402609"/>
                  <a:gd name="connsiteX19" fmla="*/ 464903 w 3779217"/>
                  <a:gd name="connsiteY19" fmla="*/ 84153 h 3402609"/>
                  <a:gd name="connsiteX20" fmla="*/ 539577 w 3779217"/>
                  <a:gd name="connsiteY20" fmla="*/ 1291 h 3402609"/>
                  <a:gd name="connsiteX21" fmla="*/ 690822 w 3779217"/>
                  <a:gd name="connsiteY21" fmla="*/ 409391 h 3402609"/>
                  <a:gd name="connsiteX0" fmla="*/ 690822 w 3779217"/>
                  <a:gd name="connsiteY0" fmla="*/ 409391 h 3402609"/>
                  <a:gd name="connsiteX1" fmla="*/ 810743 w 3779217"/>
                  <a:gd name="connsiteY1" fmla="*/ 405578 h 3402609"/>
                  <a:gd name="connsiteX2" fmla="*/ 955797 w 3779217"/>
                  <a:gd name="connsiteY2" fmla="*/ 406338 h 3402609"/>
                  <a:gd name="connsiteX3" fmla="*/ 1491008 w 3779217"/>
                  <a:gd name="connsiteY3" fmla="*/ 795667 h 3402609"/>
                  <a:gd name="connsiteX4" fmla="*/ 1757517 w 3779217"/>
                  <a:gd name="connsiteY4" fmla="*/ 1333097 h 3402609"/>
                  <a:gd name="connsiteX5" fmla="*/ 2875420 w 3779217"/>
                  <a:gd name="connsiteY5" fmla="*/ 311090 h 3402609"/>
                  <a:gd name="connsiteX6" fmla="*/ 3774378 w 3779217"/>
                  <a:gd name="connsiteY6" fmla="*/ 1437099 h 3402609"/>
                  <a:gd name="connsiteX7" fmla="*/ 2688218 w 3779217"/>
                  <a:gd name="connsiteY7" fmla="*/ 3142469 h 3402609"/>
                  <a:gd name="connsiteX8" fmla="*/ 1791779 w 3779217"/>
                  <a:gd name="connsiteY8" fmla="*/ 2445661 h 3402609"/>
                  <a:gd name="connsiteX9" fmla="*/ 1200501 w 3779217"/>
                  <a:gd name="connsiteY9" fmla="*/ 1715526 h 3402609"/>
                  <a:gd name="connsiteX10" fmla="*/ 1799243 w 3779217"/>
                  <a:gd name="connsiteY10" fmla="*/ 3302134 h 3402609"/>
                  <a:gd name="connsiteX11" fmla="*/ 1311920 w 3779217"/>
                  <a:gd name="connsiteY11" fmla="*/ 3354993 h 3402609"/>
                  <a:gd name="connsiteX12" fmla="*/ 861305 w 3779217"/>
                  <a:gd name="connsiteY12" fmla="*/ 2776306 h 3402609"/>
                  <a:gd name="connsiteX13" fmla="*/ 650580 w 3779217"/>
                  <a:gd name="connsiteY13" fmla="*/ 1847500 h 3402609"/>
                  <a:gd name="connsiteX14" fmla="*/ 3443 w 3779217"/>
                  <a:gd name="connsiteY14" fmla="*/ 2024445 h 3402609"/>
                  <a:gd name="connsiteX15" fmla="*/ 212066 w 3779217"/>
                  <a:gd name="connsiteY15" fmla="*/ 825461 h 3402609"/>
                  <a:gd name="connsiteX16" fmla="*/ 271535 w 3779217"/>
                  <a:gd name="connsiteY16" fmla="*/ 688616 h 3402609"/>
                  <a:gd name="connsiteX17" fmla="*/ 339740 w 3779217"/>
                  <a:gd name="connsiteY17" fmla="*/ 489222 h 3402609"/>
                  <a:gd name="connsiteX18" fmla="*/ 405190 w 3779217"/>
                  <a:gd name="connsiteY18" fmla="*/ 217960 h 3402609"/>
                  <a:gd name="connsiteX19" fmla="*/ 464903 w 3779217"/>
                  <a:gd name="connsiteY19" fmla="*/ 84153 h 3402609"/>
                  <a:gd name="connsiteX20" fmla="*/ 539577 w 3779217"/>
                  <a:gd name="connsiteY20" fmla="*/ 1291 h 3402609"/>
                  <a:gd name="connsiteX21" fmla="*/ 690822 w 3779217"/>
                  <a:gd name="connsiteY21" fmla="*/ 409391 h 3402609"/>
                  <a:gd name="connsiteX0" fmla="*/ 690822 w 3779217"/>
                  <a:gd name="connsiteY0" fmla="*/ 409391 h 3359261"/>
                  <a:gd name="connsiteX1" fmla="*/ 810743 w 3779217"/>
                  <a:gd name="connsiteY1" fmla="*/ 405578 h 3359261"/>
                  <a:gd name="connsiteX2" fmla="*/ 955797 w 3779217"/>
                  <a:gd name="connsiteY2" fmla="*/ 406338 h 3359261"/>
                  <a:gd name="connsiteX3" fmla="*/ 1491008 w 3779217"/>
                  <a:gd name="connsiteY3" fmla="*/ 795667 h 3359261"/>
                  <a:gd name="connsiteX4" fmla="*/ 1757517 w 3779217"/>
                  <a:gd name="connsiteY4" fmla="*/ 1333097 h 3359261"/>
                  <a:gd name="connsiteX5" fmla="*/ 2875420 w 3779217"/>
                  <a:gd name="connsiteY5" fmla="*/ 311090 h 3359261"/>
                  <a:gd name="connsiteX6" fmla="*/ 3774378 w 3779217"/>
                  <a:gd name="connsiteY6" fmla="*/ 1437099 h 3359261"/>
                  <a:gd name="connsiteX7" fmla="*/ 2688218 w 3779217"/>
                  <a:gd name="connsiteY7" fmla="*/ 3142469 h 3359261"/>
                  <a:gd name="connsiteX8" fmla="*/ 1791779 w 3779217"/>
                  <a:gd name="connsiteY8" fmla="*/ 2445661 h 3359261"/>
                  <a:gd name="connsiteX9" fmla="*/ 1200501 w 3779217"/>
                  <a:gd name="connsiteY9" fmla="*/ 1715526 h 3359261"/>
                  <a:gd name="connsiteX10" fmla="*/ 969673 w 3779217"/>
                  <a:gd name="connsiteY10" fmla="*/ 1715146 h 3359261"/>
                  <a:gd name="connsiteX11" fmla="*/ 1311920 w 3779217"/>
                  <a:gd name="connsiteY11" fmla="*/ 3354993 h 3359261"/>
                  <a:gd name="connsiteX12" fmla="*/ 861305 w 3779217"/>
                  <a:gd name="connsiteY12" fmla="*/ 2776306 h 3359261"/>
                  <a:gd name="connsiteX13" fmla="*/ 650580 w 3779217"/>
                  <a:gd name="connsiteY13" fmla="*/ 1847500 h 3359261"/>
                  <a:gd name="connsiteX14" fmla="*/ 3443 w 3779217"/>
                  <a:gd name="connsiteY14" fmla="*/ 2024445 h 3359261"/>
                  <a:gd name="connsiteX15" fmla="*/ 212066 w 3779217"/>
                  <a:gd name="connsiteY15" fmla="*/ 825461 h 3359261"/>
                  <a:gd name="connsiteX16" fmla="*/ 271535 w 3779217"/>
                  <a:gd name="connsiteY16" fmla="*/ 688616 h 3359261"/>
                  <a:gd name="connsiteX17" fmla="*/ 339740 w 3779217"/>
                  <a:gd name="connsiteY17" fmla="*/ 489222 h 3359261"/>
                  <a:gd name="connsiteX18" fmla="*/ 405190 w 3779217"/>
                  <a:gd name="connsiteY18" fmla="*/ 217960 h 3359261"/>
                  <a:gd name="connsiteX19" fmla="*/ 464903 w 3779217"/>
                  <a:gd name="connsiteY19" fmla="*/ 84153 h 3359261"/>
                  <a:gd name="connsiteX20" fmla="*/ 539577 w 3779217"/>
                  <a:gd name="connsiteY20" fmla="*/ 1291 h 3359261"/>
                  <a:gd name="connsiteX21" fmla="*/ 690822 w 3779217"/>
                  <a:gd name="connsiteY21" fmla="*/ 409391 h 3359261"/>
                  <a:gd name="connsiteX0" fmla="*/ 690822 w 3779217"/>
                  <a:gd name="connsiteY0" fmla="*/ 409391 h 3149595"/>
                  <a:gd name="connsiteX1" fmla="*/ 810743 w 3779217"/>
                  <a:gd name="connsiteY1" fmla="*/ 405578 h 3149595"/>
                  <a:gd name="connsiteX2" fmla="*/ 955797 w 3779217"/>
                  <a:gd name="connsiteY2" fmla="*/ 406338 h 3149595"/>
                  <a:gd name="connsiteX3" fmla="*/ 1491008 w 3779217"/>
                  <a:gd name="connsiteY3" fmla="*/ 795667 h 3149595"/>
                  <a:gd name="connsiteX4" fmla="*/ 1757517 w 3779217"/>
                  <a:gd name="connsiteY4" fmla="*/ 1333097 h 3149595"/>
                  <a:gd name="connsiteX5" fmla="*/ 2875420 w 3779217"/>
                  <a:gd name="connsiteY5" fmla="*/ 311090 h 3149595"/>
                  <a:gd name="connsiteX6" fmla="*/ 3774378 w 3779217"/>
                  <a:gd name="connsiteY6" fmla="*/ 1437099 h 3149595"/>
                  <a:gd name="connsiteX7" fmla="*/ 2688218 w 3779217"/>
                  <a:gd name="connsiteY7" fmla="*/ 3142469 h 3149595"/>
                  <a:gd name="connsiteX8" fmla="*/ 1791779 w 3779217"/>
                  <a:gd name="connsiteY8" fmla="*/ 2445661 h 3149595"/>
                  <a:gd name="connsiteX9" fmla="*/ 1200501 w 3779217"/>
                  <a:gd name="connsiteY9" fmla="*/ 1715526 h 3149595"/>
                  <a:gd name="connsiteX10" fmla="*/ 969673 w 3779217"/>
                  <a:gd name="connsiteY10" fmla="*/ 1715146 h 3149595"/>
                  <a:gd name="connsiteX11" fmla="*/ 1050466 w 3779217"/>
                  <a:gd name="connsiteY11" fmla="*/ 2127347 h 3149595"/>
                  <a:gd name="connsiteX12" fmla="*/ 861305 w 3779217"/>
                  <a:gd name="connsiteY12" fmla="*/ 2776306 h 3149595"/>
                  <a:gd name="connsiteX13" fmla="*/ 650580 w 3779217"/>
                  <a:gd name="connsiteY13" fmla="*/ 1847500 h 3149595"/>
                  <a:gd name="connsiteX14" fmla="*/ 3443 w 3779217"/>
                  <a:gd name="connsiteY14" fmla="*/ 2024445 h 3149595"/>
                  <a:gd name="connsiteX15" fmla="*/ 212066 w 3779217"/>
                  <a:gd name="connsiteY15" fmla="*/ 825461 h 3149595"/>
                  <a:gd name="connsiteX16" fmla="*/ 271535 w 3779217"/>
                  <a:gd name="connsiteY16" fmla="*/ 688616 h 3149595"/>
                  <a:gd name="connsiteX17" fmla="*/ 339740 w 3779217"/>
                  <a:gd name="connsiteY17" fmla="*/ 489222 h 3149595"/>
                  <a:gd name="connsiteX18" fmla="*/ 405190 w 3779217"/>
                  <a:gd name="connsiteY18" fmla="*/ 217960 h 3149595"/>
                  <a:gd name="connsiteX19" fmla="*/ 464903 w 3779217"/>
                  <a:gd name="connsiteY19" fmla="*/ 84153 h 3149595"/>
                  <a:gd name="connsiteX20" fmla="*/ 539577 w 3779217"/>
                  <a:gd name="connsiteY20" fmla="*/ 1291 h 3149595"/>
                  <a:gd name="connsiteX21" fmla="*/ 690822 w 3779217"/>
                  <a:gd name="connsiteY21" fmla="*/ 409391 h 3149595"/>
                  <a:gd name="connsiteX0" fmla="*/ 690822 w 3779217"/>
                  <a:gd name="connsiteY0" fmla="*/ 409391 h 3149595"/>
                  <a:gd name="connsiteX1" fmla="*/ 810743 w 3779217"/>
                  <a:gd name="connsiteY1" fmla="*/ 405578 h 3149595"/>
                  <a:gd name="connsiteX2" fmla="*/ 955797 w 3779217"/>
                  <a:gd name="connsiteY2" fmla="*/ 406338 h 3149595"/>
                  <a:gd name="connsiteX3" fmla="*/ 1491008 w 3779217"/>
                  <a:gd name="connsiteY3" fmla="*/ 795667 h 3149595"/>
                  <a:gd name="connsiteX4" fmla="*/ 1757517 w 3779217"/>
                  <a:gd name="connsiteY4" fmla="*/ 1333097 h 3149595"/>
                  <a:gd name="connsiteX5" fmla="*/ 2875420 w 3779217"/>
                  <a:gd name="connsiteY5" fmla="*/ 311090 h 3149595"/>
                  <a:gd name="connsiteX6" fmla="*/ 3774378 w 3779217"/>
                  <a:gd name="connsiteY6" fmla="*/ 1437099 h 3149595"/>
                  <a:gd name="connsiteX7" fmla="*/ 2688218 w 3779217"/>
                  <a:gd name="connsiteY7" fmla="*/ 3142469 h 3149595"/>
                  <a:gd name="connsiteX8" fmla="*/ 1791779 w 3779217"/>
                  <a:gd name="connsiteY8" fmla="*/ 2445661 h 3149595"/>
                  <a:gd name="connsiteX9" fmla="*/ 1200501 w 3779217"/>
                  <a:gd name="connsiteY9" fmla="*/ 1715526 h 3149595"/>
                  <a:gd name="connsiteX10" fmla="*/ 969673 w 3779217"/>
                  <a:gd name="connsiteY10" fmla="*/ 1715146 h 3149595"/>
                  <a:gd name="connsiteX11" fmla="*/ 1050466 w 3779217"/>
                  <a:gd name="connsiteY11" fmla="*/ 2127347 h 3149595"/>
                  <a:gd name="connsiteX12" fmla="*/ 773758 w 3779217"/>
                  <a:gd name="connsiteY12" fmla="*/ 1736416 h 3149595"/>
                  <a:gd name="connsiteX13" fmla="*/ 650580 w 3779217"/>
                  <a:gd name="connsiteY13" fmla="*/ 1847500 h 3149595"/>
                  <a:gd name="connsiteX14" fmla="*/ 3443 w 3779217"/>
                  <a:gd name="connsiteY14" fmla="*/ 2024445 h 3149595"/>
                  <a:gd name="connsiteX15" fmla="*/ 212066 w 3779217"/>
                  <a:gd name="connsiteY15" fmla="*/ 825461 h 3149595"/>
                  <a:gd name="connsiteX16" fmla="*/ 271535 w 3779217"/>
                  <a:gd name="connsiteY16" fmla="*/ 688616 h 3149595"/>
                  <a:gd name="connsiteX17" fmla="*/ 339740 w 3779217"/>
                  <a:gd name="connsiteY17" fmla="*/ 489222 h 3149595"/>
                  <a:gd name="connsiteX18" fmla="*/ 405190 w 3779217"/>
                  <a:gd name="connsiteY18" fmla="*/ 217960 h 3149595"/>
                  <a:gd name="connsiteX19" fmla="*/ 464903 w 3779217"/>
                  <a:gd name="connsiteY19" fmla="*/ 84153 h 3149595"/>
                  <a:gd name="connsiteX20" fmla="*/ 539577 w 3779217"/>
                  <a:gd name="connsiteY20" fmla="*/ 1291 h 3149595"/>
                  <a:gd name="connsiteX21" fmla="*/ 690822 w 3779217"/>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1055774 w 3784525"/>
                  <a:gd name="connsiteY11" fmla="*/ 2127347 h 3149595"/>
                  <a:gd name="connsiteX12" fmla="*/ 779066 w 3784525"/>
                  <a:gd name="connsiteY12" fmla="*/ 1736416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1055774 w 3784525"/>
                  <a:gd name="connsiteY11" fmla="*/ 212734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832739 w 3784525"/>
                  <a:gd name="connsiteY11" fmla="*/ 128208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1059914 w 3784525"/>
                  <a:gd name="connsiteY10" fmla="*/ 1384764 h 3149595"/>
                  <a:gd name="connsiteX11" fmla="*/ 832739 w 3784525"/>
                  <a:gd name="connsiteY11" fmla="*/ 128208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814848"/>
                  <a:gd name="connsiteY0" fmla="*/ 409391 h 3008432"/>
                  <a:gd name="connsiteX1" fmla="*/ 816051 w 3814848"/>
                  <a:gd name="connsiteY1" fmla="*/ 405578 h 3008432"/>
                  <a:gd name="connsiteX2" fmla="*/ 961105 w 3814848"/>
                  <a:gd name="connsiteY2" fmla="*/ 406338 h 3008432"/>
                  <a:gd name="connsiteX3" fmla="*/ 1496316 w 3814848"/>
                  <a:gd name="connsiteY3" fmla="*/ 795667 h 3008432"/>
                  <a:gd name="connsiteX4" fmla="*/ 1762825 w 3814848"/>
                  <a:gd name="connsiteY4" fmla="*/ 1333097 h 3008432"/>
                  <a:gd name="connsiteX5" fmla="*/ 2880728 w 3814848"/>
                  <a:gd name="connsiteY5" fmla="*/ 311090 h 3008432"/>
                  <a:gd name="connsiteX6" fmla="*/ 3779686 w 3814848"/>
                  <a:gd name="connsiteY6" fmla="*/ 1437099 h 3008432"/>
                  <a:gd name="connsiteX7" fmla="*/ 3251658 w 3814848"/>
                  <a:gd name="connsiteY7" fmla="*/ 2998939 h 3008432"/>
                  <a:gd name="connsiteX8" fmla="*/ 1797087 w 3814848"/>
                  <a:gd name="connsiteY8" fmla="*/ 2445661 h 3008432"/>
                  <a:gd name="connsiteX9" fmla="*/ 1205809 w 3814848"/>
                  <a:gd name="connsiteY9" fmla="*/ 1715526 h 3008432"/>
                  <a:gd name="connsiteX10" fmla="*/ 1059914 w 3814848"/>
                  <a:gd name="connsiteY10" fmla="*/ 1384764 h 3008432"/>
                  <a:gd name="connsiteX11" fmla="*/ 832739 w 3814848"/>
                  <a:gd name="connsiteY11" fmla="*/ 1282087 h 3008432"/>
                  <a:gd name="connsiteX12" fmla="*/ 610156 w 3814848"/>
                  <a:gd name="connsiteY12" fmla="*/ 1118611 h 3008432"/>
                  <a:gd name="connsiteX13" fmla="*/ 308070 w 3814848"/>
                  <a:gd name="connsiteY13" fmla="*/ 1471990 h 3008432"/>
                  <a:gd name="connsiteX14" fmla="*/ 8751 w 3814848"/>
                  <a:gd name="connsiteY14" fmla="*/ 2024445 h 3008432"/>
                  <a:gd name="connsiteX15" fmla="*/ 217374 w 3814848"/>
                  <a:gd name="connsiteY15" fmla="*/ 825461 h 3008432"/>
                  <a:gd name="connsiteX16" fmla="*/ 276843 w 3814848"/>
                  <a:gd name="connsiteY16" fmla="*/ 688616 h 3008432"/>
                  <a:gd name="connsiteX17" fmla="*/ 345048 w 3814848"/>
                  <a:gd name="connsiteY17" fmla="*/ 489222 h 3008432"/>
                  <a:gd name="connsiteX18" fmla="*/ 410498 w 3814848"/>
                  <a:gd name="connsiteY18" fmla="*/ 217960 h 3008432"/>
                  <a:gd name="connsiteX19" fmla="*/ 470211 w 3814848"/>
                  <a:gd name="connsiteY19" fmla="*/ 84153 h 3008432"/>
                  <a:gd name="connsiteX20" fmla="*/ 544885 w 3814848"/>
                  <a:gd name="connsiteY20" fmla="*/ 1291 h 3008432"/>
                  <a:gd name="connsiteX21" fmla="*/ 696130 w 3814848"/>
                  <a:gd name="connsiteY21" fmla="*/ 409391 h 3008432"/>
                  <a:gd name="connsiteX0" fmla="*/ 696130 w 3814848"/>
                  <a:gd name="connsiteY0" fmla="*/ 409391 h 3006338"/>
                  <a:gd name="connsiteX1" fmla="*/ 816051 w 3814848"/>
                  <a:gd name="connsiteY1" fmla="*/ 405578 h 3006338"/>
                  <a:gd name="connsiteX2" fmla="*/ 961105 w 3814848"/>
                  <a:gd name="connsiteY2" fmla="*/ 406338 h 3006338"/>
                  <a:gd name="connsiteX3" fmla="*/ 1496316 w 3814848"/>
                  <a:gd name="connsiteY3" fmla="*/ 795667 h 3006338"/>
                  <a:gd name="connsiteX4" fmla="*/ 1762825 w 3814848"/>
                  <a:gd name="connsiteY4" fmla="*/ 1333097 h 3006338"/>
                  <a:gd name="connsiteX5" fmla="*/ 2880728 w 3814848"/>
                  <a:gd name="connsiteY5" fmla="*/ 311090 h 3006338"/>
                  <a:gd name="connsiteX6" fmla="*/ 3779686 w 3814848"/>
                  <a:gd name="connsiteY6" fmla="*/ 1437099 h 3006338"/>
                  <a:gd name="connsiteX7" fmla="*/ 3251658 w 3814848"/>
                  <a:gd name="connsiteY7" fmla="*/ 2998939 h 3006338"/>
                  <a:gd name="connsiteX8" fmla="*/ 2300042 w 3814848"/>
                  <a:gd name="connsiteY8" fmla="*/ 2323275 h 3006338"/>
                  <a:gd name="connsiteX9" fmla="*/ 1205809 w 3814848"/>
                  <a:gd name="connsiteY9" fmla="*/ 1715526 h 3006338"/>
                  <a:gd name="connsiteX10" fmla="*/ 1059914 w 3814848"/>
                  <a:gd name="connsiteY10" fmla="*/ 1384764 h 3006338"/>
                  <a:gd name="connsiteX11" fmla="*/ 832739 w 3814848"/>
                  <a:gd name="connsiteY11" fmla="*/ 1282087 h 3006338"/>
                  <a:gd name="connsiteX12" fmla="*/ 610156 w 3814848"/>
                  <a:gd name="connsiteY12" fmla="*/ 1118611 h 3006338"/>
                  <a:gd name="connsiteX13" fmla="*/ 308070 w 3814848"/>
                  <a:gd name="connsiteY13" fmla="*/ 1471990 h 3006338"/>
                  <a:gd name="connsiteX14" fmla="*/ 8751 w 3814848"/>
                  <a:gd name="connsiteY14" fmla="*/ 2024445 h 3006338"/>
                  <a:gd name="connsiteX15" fmla="*/ 217374 w 3814848"/>
                  <a:gd name="connsiteY15" fmla="*/ 825461 h 3006338"/>
                  <a:gd name="connsiteX16" fmla="*/ 276843 w 3814848"/>
                  <a:gd name="connsiteY16" fmla="*/ 688616 h 3006338"/>
                  <a:gd name="connsiteX17" fmla="*/ 345048 w 3814848"/>
                  <a:gd name="connsiteY17" fmla="*/ 489222 h 3006338"/>
                  <a:gd name="connsiteX18" fmla="*/ 410498 w 3814848"/>
                  <a:gd name="connsiteY18" fmla="*/ 217960 h 3006338"/>
                  <a:gd name="connsiteX19" fmla="*/ 470211 w 3814848"/>
                  <a:gd name="connsiteY19" fmla="*/ 84153 h 3006338"/>
                  <a:gd name="connsiteX20" fmla="*/ 544885 w 3814848"/>
                  <a:gd name="connsiteY20" fmla="*/ 1291 h 3006338"/>
                  <a:gd name="connsiteX21" fmla="*/ 696130 w 3814848"/>
                  <a:gd name="connsiteY21" fmla="*/ 409391 h 3006338"/>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205809 w 3814848"/>
                  <a:gd name="connsiteY9" fmla="*/ 1715526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998606 w 3814848"/>
                  <a:gd name="connsiteY10" fmla="*/ 1728046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683393 w 3814848"/>
                  <a:gd name="connsiteY11" fmla="*/ 2624868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683393 w 3814848"/>
                  <a:gd name="connsiteY11" fmla="*/ 2624868 h 3005396"/>
                  <a:gd name="connsiteX12" fmla="*/ 462403 w 3814848"/>
                  <a:gd name="connsiteY12" fmla="*/ 283813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704620 w 3823338"/>
                  <a:gd name="connsiteY0" fmla="*/ 409391 h 3099876"/>
                  <a:gd name="connsiteX1" fmla="*/ 824541 w 3823338"/>
                  <a:gd name="connsiteY1" fmla="*/ 405578 h 3099876"/>
                  <a:gd name="connsiteX2" fmla="*/ 969595 w 3823338"/>
                  <a:gd name="connsiteY2" fmla="*/ 406338 h 3099876"/>
                  <a:gd name="connsiteX3" fmla="*/ 1504806 w 3823338"/>
                  <a:gd name="connsiteY3" fmla="*/ 795667 h 3099876"/>
                  <a:gd name="connsiteX4" fmla="*/ 1771315 w 3823338"/>
                  <a:gd name="connsiteY4" fmla="*/ 1333097 h 3099876"/>
                  <a:gd name="connsiteX5" fmla="*/ 2889218 w 3823338"/>
                  <a:gd name="connsiteY5" fmla="*/ 311090 h 3099876"/>
                  <a:gd name="connsiteX6" fmla="*/ 3788176 w 3823338"/>
                  <a:gd name="connsiteY6" fmla="*/ 1437099 h 3099876"/>
                  <a:gd name="connsiteX7" fmla="*/ 3260148 w 3823338"/>
                  <a:gd name="connsiteY7" fmla="*/ 2998939 h 3099876"/>
                  <a:gd name="connsiteX8" fmla="*/ 2308532 w 3823338"/>
                  <a:gd name="connsiteY8" fmla="*/ 2323275 h 3099876"/>
                  <a:gd name="connsiteX9" fmla="*/ 1495080 w 3823338"/>
                  <a:gd name="connsiteY9" fmla="*/ 2215525 h 3099876"/>
                  <a:gd name="connsiteX10" fmla="*/ 793381 w 3823338"/>
                  <a:gd name="connsiteY10" fmla="*/ 2136128 h 3099876"/>
                  <a:gd name="connsiteX11" fmla="*/ 691883 w 3823338"/>
                  <a:gd name="connsiteY11" fmla="*/ 2624868 h 3099876"/>
                  <a:gd name="connsiteX12" fmla="*/ 470893 w 3823338"/>
                  <a:gd name="connsiteY12" fmla="*/ 2838131 h 3099876"/>
                  <a:gd name="connsiteX13" fmla="*/ 198112 w 3823338"/>
                  <a:gd name="connsiteY13" fmla="*/ 3033179 h 3099876"/>
                  <a:gd name="connsiteX14" fmla="*/ 17241 w 3823338"/>
                  <a:gd name="connsiteY14" fmla="*/ 2024445 h 3099876"/>
                  <a:gd name="connsiteX15" fmla="*/ 225864 w 3823338"/>
                  <a:gd name="connsiteY15" fmla="*/ 825461 h 3099876"/>
                  <a:gd name="connsiteX16" fmla="*/ 285333 w 3823338"/>
                  <a:gd name="connsiteY16" fmla="*/ 688616 h 3099876"/>
                  <a:gd name="connsiteX17" fmla="*/ 353538 w 3823338"/>
                  <a:gd name="connsiteY17" fmla="*/ 489222 h 3099876"/>
                  <a:gd name="connsiteX18" fmla="*/ 418988 w 3823338"/>
                  <a:gd name="connsiteY18" fmla="*/ 217960 h 3099876"/>
                  <a:gd name="connsiteX19" fmla="*/ 478701 w 3823338"/>
                  <a:gd name="connsiteY19" fmla="*/ 84153 h 3099876"/>
                  <a:gd name="connsiteX20" fmla="*/ 553375 w 3823338"/>
                  <a:gd name="connsiteY20" fmla="*/ 1291 h 3099876"/>
                  <a:gd name="connsiteX21" fmla="*/ 704620 w 3823338"/>
                  <a:gd name="connsiteY21" fmla="*/ 409391 h 309987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4399 w 3823117"/>
                  <a:gd name="connsiteY0" fmla="*/ 409391 h 3028443"/>
                  <a:gd name="connsiteX1" fmla="*/ 824320 w 3823117"/>
                  <a:gd name="connsiteY1" fmla="*/ 405578 h 3028443"/>
                  <a:gd name="connsiteX2" fmla="*/ 969374 w 3823117"/>
                  <a:gd name="connsiteY2" fmla="*/ 406338 h 3028443"/>
                  <a:gd name="connsiteX3" fmla="*/ 1504585 w 3823117"/>
                  <a:gd name="connsiteY3" fmla="*/ 795667 h 3028443"/>
                  <a:gd name="connsiteX4" fmla="*/ 1771094 w 3823117"/>
                  <a:gd name="connsiteY4" fmla="*/ 1333097 h 3028443"/>
                  <a:gd name="connsiteX5" fmla="*/ 2888997 w 3823117"/>
                  <a:gd name="connsiteY5" fmla="*/ 311090 h 3028443"/>
                  <a:gd name="connsiteX6" fmla="*/ 3787955 w 3823117"/>
                  <a:gd name="connsiteY6" fmla="*/ 1437099 h 3028443"/>
                  <a:gd name="connsiteX7" fmla="*/ 3259927 w 3823117"/>
                  <a:gd name="connsiteY7" fmla="*/ 2998939 h 3028443"/>
                  <a:gd name="connsiteX8" fmla="*/ 2308311 w 3823117"/>
                  <a:gd name="connsiteY8" fmla="*/ 2323275 h 3028443"/>
                  <a:gd name="connsiteX9" fmla="*/ 1494859 w 3823117"/>
                  <a:gd name="connsiteY9" fmla="*/ 2215525 h 3028443"/>
                  <a:gd name="connsiteX10" fmla="*/ 793160 w 3823117"/>
                  <a:gd name="connsiteY10" fmla="*/ 2136128 h 3028443"/>
                  <a:gd name="connsiteX11" fmla="*/ 691662 w 3823117"/>
                  <a:gd name="connsiteY11" fmla="*/ 2624868 h 3028443"/>
                  <a:gd name="connsiteX12" fmla="*/ 470672 w 3823117"/>
                  <a:gd name="connsiteY12" fmla="*/ 2838131 h 3028443"/>
                  <a:gd name="connsiteX13" fmla="*/ 199608 w 3823117"/>
                  <a:gd name="connsiteY13" fmla="*/ 2885417 h 3028443"/>
                  <a:gd name="connsiteX14" fmla="*/ 17020 w 3823117"/>
                  <a:gd name="connsiteY14" fmla="*/ 2024445 h 3028443"/>
                  <a:gd name="connsiteX15" fmla="*/ 225643 w 3823117"/>
                  <a:gd name="connsiteY15" fmla="*/ 825461 h 3028443"/>
                  <a:gd name="connsiteX16" fmla="*/ 285112 w 3823117"/>
                  <a:gd name="connsiteY16" fmla="*/ 688616 h 3028443"/>
                  <a:gd name="connsiteX17" fmla="*/ 353317 w 3823117"/>
                  <a:gd name="connsiteY17" fmla="*/ 489222 h 3028443"/>
                  <a:gd name="connsiteX18" fmla="*/ 418767 w 3823117"/>
                  <a:gd name="connsiteY18" fmla="*/ 217960 h 3028443"/>
                  <a:gd name="connsiteX19" fmla="*/ 478480 w 3823117"/>
                  <a:gd name="connsiteY19" fmla="*/ 84153 h 3028443"/>
                  <a:gd name="connsiteX20" fmla="*/ 553154 w 3823117"/>
                  <a:gd name="connsiteY20" fmla="*/ 1291 h 3028443"/>
                  <a:gd name="connsiteX21" fmla="*/ 704399 w 3823117"/>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158146 w 3755620"/>
                  <a:gd name="connsiteY15" fmla="*/ 825461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248262 w 3755620"/>
                  <a:gd name="connsiteY15" fmla="*/ 2421848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248262 w 3755620"/>
                  <a:gd name="connsiteY15" fmla="*/ 2421848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56335 w 3775053"/>
                  <a:gd name="connsiteY0" fmla="*/ 409391 h 3043268"/>
                  <a:gd name="connsiteX1" fmla="*/ 776256 w 3775053"/>
                  <a:gd name="connsiteY1" fmla="*/ 405578 h 3043268"/>
                  <a:gd name="connsiteX2" fmla="*/ 921310 w 3775053"/>
                  <a:gd name="connsiteY2" fmla="*/ 406338 h 3043268"/>
                  <a:gd name="connsiteX3" fmla="*/ 1456521 w 3775053"/>
                  <a:gd name="connsiteY3" fmla="*/ 795667 h 3043268"/>
                  <a:gd name="connsiteX4" fmla="*/ 1723030 w 3775053"/>
                  <a:gd name="connsiteY4" fmla="*/ 1333097 h 3043268"/>
                  <a:gd name="connsiteX5" fmla="*/ 2840933 w 3775053"/>
                  <a:gd name="connsiteY5" fmla="*/ 311090 h 3043268"/>
                  <a:gd name="connsiteX6" fmla="*/ 3739891 w 3775053"/>
                  <a:gd name="connsiteY6" fmla="*/ 1437099 h 3043268"/>
                  <a:gd name="connsiteX7" fmla="*/ 3211863 w 3775053"/>
                  <a:gd name="connsiteY7" fmla="*/ 2998939 h 3043268"/>
                  <a:gd name="connsiteX8" fmla="*/ 2260247 w 3775053"/>
                  <a:gd name="connsiteY8" fmla="*/ 2323275 h 3043268"/>
                  <a:gd name="connsiteX9" fmla="*/ 1446795 w 3775053"/>
                  <a:gd name="connsiteY9" fmla="*/ 2215525 h 3043268"/>
                  <a:gd name="connsiteX10" fmla="*/ 745096 w 3775053"/>
                  <a:gd name="connsiteY10" fmla="*/ 2136128 h 3043268"/>
                  <a:gd name="connsiteX11" fmla="*/ 643598 w 3775053"/>
                  <a:gd name="connsiteY11" fmla="*/ 2624868 h 3043268"/>
                  <a:gd name="connsiteX12" fmla="*/ 422608 w 3775053"/>
                  <a:gd name="connsiteY12" fmla="*/ 2838131 h 3043268"/>
                  <a:gd name="connsiteX13" fmla="*/ 108432 w 3775053"/>
                  <a:gd name="connsiteY13" fmla="*/ 2905898 h 3043268"/>
                  <a:gd name="connsiteX14" fmla="*/ 56991 w 3775053"/>
                  <a:gd name="connsiteY14" fmla="*/ 2463998 h 3043268"/>
                  <a:gd name="connsiteX15" fmla="*/ 267695 w 3775053"/>
                  <a:gd name="connsiteY15" fmla="*/ 2421848 h 3043268"/>
                  <a:gd name="connsiteX16" fmla="*/ 237048 w 3775053"/>
                  <a:gd name="connsiteY16" fmla="*/ 688616 h 3043268"/>
                  <a:gd name="connsiteX17" fmla="*/ 305253 w 3775053"/>
                  <a:gd name="connsiteY17" fmla="*/ 489222 h 3043268"/>
                  <a:gd name="connsiteX18" fmla="*/ 370703 w 3775053"/>
                  <a:gd name="connsiteY18" fmla="*/ 217960 h 3043268"/>
                  <a:gd name="connsiteX19" fmla="*/ 430416 w 3775053"/>
                  <a:gd name="connsiteY19" fmla="*/ 84153 h 3043268"/>
                  <a:gd name="connsiteX20" fmla="*/ 505090 w 3775053"/>
                  <a:gd name="connsiteY20" fmla="*/ 1291 h 3043268"/>
                  <a:gd name="connsiteX21" fmla="*/ 656335 w 3775053"/>
                  <a:gd name="connsiteY21" fmla="*/ 409391 h 3043268"/>
                  <a:gd name="connsiteX0" fmla="*/ 656335 w 3775053"/>
                  <a:gd name="connsiteY0" fmla="*/ 409391 h 3005396"/>
                  <a:gd name="connsiteX1" fmla="*/ 776256 w 3775053"/>
                  <a:gd name="connsiteY1" fmla="*/ 405578 h 3005396"/>
                  <a:gd name="connsiteX2" fmla="*/ 921310 w 3775053"/>
                  <a:gd name="connsiteY2" fmla="*/ 406338 h 3005396"/>
                  <a:gd name="connsiteX3" fmla="*/ 1456521 w 3775053"/>
                  <a:gd name="connsiteY3" fmla="*/ 795667 h 3005396"/>
                  <a:gd name="connsiteX4" fmla="*/ 1723030 w 3775053"/>
                  <a:gd name="connsiteY4" fmla="*/ 1333097 h 3005396"/>
                  <a:gd name="connsiteX5" fmla="*/ 2840933 w 3775053"/>
                  <a:gd name="connsiteY5" fmla="*/ 311090 h 3005396"/>
                  <a:gd name="connsiteX6" fmla="*/ 3739891 w 3775053"/>
                  <a:gd name="connsiteY6" fmla="*/ 1437099 h 3005396"/>
                  <a:gd name="connsiteX7" fmla="*/ 3211863 w 3775053"/>
                  <a:gd name="connsiteY7" fmla="*/ 2998939 h 3005396"/>
                  <a:gd name="connsiteX8" fmla="*/ 2260247 w 3775053"/>
                  <a:gd name="connsiteY8" fmla="*/ 2323275 h 3005396"/>
                  <a:gd name="connsiteX9" fmla="*/ 1446795 w 3775053"/>
                  <a:gd name="connsiteY9" fmla="*/ 2215525 h 3005396"/>
                  <a:gd name="connsiteX10" fmla="*/ 745096 w 3775053"/>
                  <a:gd name="connsiteY10" fmla="*/ 2136128 h 3005396"/>
                  <a:gd name="connsiteX11" fmla="*/ 643598 w 3775053"/>
                  <a:gd name="connsiteY11" fmla="*/ 2624868 h 3005396"/>
                  <a:gd name="connsiteX12" fmla="*/ 422608 w 3775053"/>
                  <a:gd name="connsiteY12" fmla="*/ 2838131 h 3005396"/>
                  <a:gd name="connsiteX13" fmla="*/ 108432 w 3775053"/>
                  <a:gd name="connsiteY13" fmla="*/ 2905898 h 3005396"/>
                  <a:gd name="connsiteX14" fmla="*/ 56991 w 3775053"/>
                  <a:gd name="connsiteY14" fmla="*/ 2463998 h 3005396"/>
                  <a:gd name="connsiteX15" fmla="*/ 267695 w 3775053"/>
                  <a:gd name="connsiteY15" fmla="*/ 2421848 h 3005396"/>
                  <a:gd name="connsiteX16" fmla="*/ 237048 w 3775053"/>
                  <a:gd name="connsiteY16" fmla="*/ 688616 h 3005396"/>
                  <a:gd name="connsiteX17" fmla="*/ 305253 w 3775053"/>
                  <a:gd name="connsiteY17" fmla="*/ 489222 h 3005396"/>
                  <a:gd name="connsiteX18" fmla="*/ 370703 w 3775053"/>
                  <a:gd name="connsiteY18" fmla="*/ 217960 h 3005396"/>
                  <a:gd name="connsiteX19" fmla="*/ 430416 w 3775053"/>
                  <a:gd name="connsiteY19" fmla="*/ 84153 h 3005396"/>
                  <a:gd name="connsiteX20" fmla="*/ 505090 w 3775053"/>
                  <a:gd name="connsiteY20" fmla="*/ 1291 h 3005396"/>
                  <a:gd name="connsiteX21" fmla="*/ 656335 w 3775053"/>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855048 w 3792541"/>
                  <a:gd name="connsiteY17" fmla="*/ 1310691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514870 w 3792541"/>
                  <a:gd name="connsiteY18" fmla="*/ 830615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514870 w 3792541"/>
                  <a:gd name="connsiteY18" fmla="*/ 830615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8907 h 3004912"/>
                  <a:gd name="connsiteX1" fmla="*/ 793744 w 3792541"/>
                  <a:gd name="connsiteY1" fmla="*/ 405094 h 3004912"/>
                  <a:gd name="connsiteX2" fmla="*/ 938798 w 3792541"/>
                  <a:gd name="connsiteY2" fmla="*/ 405854 h 3004912"/>
                  <a:gd name="connsiteX3" fmla="*/ 1474009 w 3792541"/>
                  <a:gd name="connsiteY3" fmla="*/ 795183 h 3004912"/>
                  <a:gd name="connsiteX4" fmla="*/ 1740518 w 3792541"/>
                  <a:gd name="connsiteY4" fmla="*/ 1332613 h 3004912"/>
                  <a:gd name="connsiteX5" fmla="*/ 2858421 w 3792541"/>
                  <a:gd name="connsiteY5" fmla="*/ 310606 h 3004912"/>
                  <a:gd name="connsiteX6" fmla="*/ 3757379 w 3792541"/>
                  <a:gd name="connsiteY6" fmla="*/ 1436615 h 3004912"/>
                  <a:gd name="connsiteX7" fmla="*/ 3229351 w 3792541"/>
                  <a:gd name="connsiteY7" fmla="*/ 2998455 h 3004912"/>
                  <a:gd name="connsiteX8" fmla="*/ 2277735 w 3792541"/>
                  <a:gd name="connsiteY8" fmla="*/ 2322791 h 3004912"/>
                  <a:gd name="connsiteX9" fmla="*/ 1464283 w 3792541"/>
                  <a:gd name="connsiteY9" fmla="*/ 2215041 h 3004912"/>
                  <a:gd name="connsiteX10" fmla="*/ 762584 w 3792541"/>
                  <a:gd name="connsiteY10" fmla="*/ 2135644 h 3004912"/>
                  <a:gd name="connsiteX11" fmla="*/ 661086 w 3792541"/>
                  <a:gd name="connsiteY11" fmla="*/ 2624384 h 3004912"/>
                  <a:gd name="connsiteX12" fmla="*/ 440096 w 3792541"/>
                  <a:gd name="connsiteY12" fmla="*/ 2837647 h 3004912"/>
                  <a:gd name="connsiteX13" fmla="*/ 125920 w 3792541"/>
                  <a:gd name="connsiteY13" fmla="*/ 2905414 h 3004912"/>
                  <a:gd name="connsiteX14" fmla="*/ 41537 w 3792541"/>
                  <a:gd name="connsiteY14" fmla="*/ 2626592 h 3004912"/>
                  <a:gd name="connsiteX15" fmla="*/ 285183 w 3792541"/>
                  <a:gd name="connsiteY15" fmla="*/ 2421364 h 3004912"/>
                  <a:gd name="connsiteX16" fmla="*/ 499776 w 3792541"/>
                  <a:gd name="connsiteY16" fmla="*/ 1912595 h 3004912"/>
                  <a:gd name="connsiteX17" fmla="*/ 794628 w 3792541"/>
                  <a:gd name="connsiteY17" fmla="*/ 1420465 h 3004912"/>
                  <a:gd name="connsiteX18" fmla="*/ 514870 w 3792541"/>
                  <a:gd name="connsiteY18" fmla="*/ 830131 h 3004912"/>
                  <a:gd name="connsiteX19" fmla="*/ 272112 w 3792541"/>
                  <a:gd name="connsiteY19" fmla="*/ 198546 h 3004912"/>
                  <a:gd name="connsiteX20" fmla="*/ 522578 w 3792541"/>
                  <a:gd name="connsiteY20" fmla="*/ 807 h 3004912"/>
                  <a:gd name="connsiteX21" fmla="*/ 673823 w 3792541"/>
                  <a:gd name="connsiteY21" fmla="*/ 408907 h 3004912"/>
                  <a:gd name="connsiteX0" fmla="*/ 673823 w 3792541"/>
                  <a:gd name="connsiteY0" fmla="*/ 406835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673823 w 3792541"/>
                  <a:gd name="connsiteY21" fmla="*/ 406835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464283 w 3792541"/>
                  <a:gd name="connsiteY9" fmla="*/ 2218090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89862 w 3792541"/>
                  <a:gd name="connsiteY18" fmla="*/ 741094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887665 w 3792541"/>
                  <a:gd name="connsiteY16" fmla="*/ 1647292 h 3007961"/>
                  <a:gd name="connsiteX17" fmla="*/ 926244 w 3792541"/>
                  <a:gd name="connsiteY17" fmla="*/ 1420586 h 3007961"/>
                  <a:gd name="connsiteX18" fmla="*/ 589862 w 3792541"/>
                  <a:gd name="connsiteY18" fmla="*/ 741094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1147948 w 3792541"/>
                  <a:gd name="connsiteY10" fmla="*/ 1576218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887665 w 3792541"/>
                  <a:gd name="connsiteY16" fmla="*/ 1647292 h 3007961"/>
                  <a:gd name="connsiteX17" fmla="*/ 926244 w 3792541"/>
                  <a:gd name="connsiteY17" fmla="*/ 1420586 h 3007961"/>
                  <a:gd name="connsiteX18" fmla="*/ 589862 w 3792541"/>
                  <a:gd name="connsiteY18" fmla="*/ 741094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1147948 w 3792541"/>
                  <a:gd name="connsiteY10" fmla="*/ 1576218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788562 w 3792541"/>
                  <a:gd name="connsiteY15" fmla="*/ 1869019 h 3007961"/>
                  <a:gd name="connsiteX16" fmla="*/ 887665 w 3792541"/>
                  <a:gd name="connsiteY16" fmla="*/ 1647292 h 3007961"/>
                  <a:gd name="connsiteX17" fmla="*/ 926244 w 3792541"/>
                  <a:gd name="connsiteY17" fmla="*/ 1420586 h 3007961"/>
                  <a:gd name="connsiteX18" fmla="*/ 589862 w 3792541"/>
                  <a:gd name="connsiteY18" fmla="*/ 741094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457344 w 3694090"/>
                  <a:gd name="connsiteY0" fmla="*/ 199832 h 3007961"/>
                  <a:gd name="connsiteX1" fmla="*/ 716925 w 3694090"/>
                  <a:gd name="connsiteY1" fmla="*/ 518632 h 3007961"/>
                  <a:gd name="connsiteX2" fmla="*/ 781293 w 3694090"/>
                  <a:gd name="connsiteY2" fmla="*/ 910608 h 3007961"/>
                  <a:gd name="connsiteX3" fmla="*/ 1211530 w 3694090"/>
                  <a:gd name="connsiteY3" fmla="*/ 1363920 h 3007961"/>
                  <a:gd name="connsiteX4" fmla="*/ 1642067 w 3694090"/>
                  <a:gd name="connsiteY4" fmla="*/ 1335662 h 3007961"/>
                  <a:gd name="connsiteX5" fmla="*/ 2803463 w 3694090"/>
                  <a:gd name="connsiteY5" fmla="*/ 451401 h 3007961"/>
                  <a:gd name="connsiteX6" fmla="*/ 3658928 w 3694090"/>
                  <a:gd name="connsiteY6" fmla="*/ 1439664 h 3007961"/>
                  <a:gd name="connsiteX7" fmla="*/ 3130900 w 3694090"/>
                  <a:gd name="connsiteY7" fmla="*/ 3001504 h 3007961"/>
                  <a:gd name="connsiteX8" fmla="*/ 2179284 w 3694090"/>
                  <a:gd name="connsiteY8" fmla="*/ 2325840 h 3007961"/>
                  <a:gd name="connsiteX9" fmla="*/ 1466102 w 3694090"/>
                  <a:gd name="connsiteY9" fmla="*/ 1795614 h 3007961"/>
                  <a:gd name="connsiteX10" fmla="*/ 1049497 w 3694090"/>
                  <a:gd name="connsiteY10" fmla="*/ 1576218 h 3007961"/>
                  <a:gd name="connsiteX11" fmla="*/ 539332 w 3694090"/>
                  <a:gd name="connsiteY11" fmla="*/ 2533420 h 3007961"/>
                  <a:gd name="connsiteX12" fmla="*/ 341645 w 3694090"/>
                  <a:gd name="connsiteY12" fmla="*/ 2840696 h 3007961"/>
                  <a:gd name="connsiteX13" fmla="*/ 27469 w 3694090"/>
                  <a:gd name="connsiteY13" fmla="*/ 2908463 h 3007961"/>
                  <a:gd name="connsiteX14" fmla="*/ 576009 w 3694090"/>
                  <a:gd name="connsiteY14" fmla="*/ 1995001 h 3007961"/>
                  <a:gd name="connsiteX15" fmla="*/ 690111 w 3694090"/>
                  <a:gd name="connsiteY15" fmla="*/ 1869019 h 3007961"/>
                  <a:gd name="connsiteX16" fmla="*/ 789214 w 3694090"/>
                  <a:gd name="connsiteY16" fmla="*/ 1647292 h 3007961"/>
                  <a:gd name="connsiteX17" fmla="*/ 827793 w 3694090"/>
                  <a:gd name="connsiteY17" fmla="*/ 1420586 h 3007961"/>
                  <a:gd name="connsiteX18" fmla="*/ 491411 w 3694090"/>
                  <a:gd name="connsiteY18" fmla="*/ 741094 h 3007961"/>
                  <a:gd name="connsiteX19" fmla="*/ 173661 w 3694090"/>
                  <a:gd name="connsiteY19" fmla="*/ 201595 h 3007961"/>
                  <a:gd name="connsiteX20" fmla="*/ 284389 w 3694090"/>
                  <a:gd name="connsiteY20" fmla="*/ 5934 h 3007961"/>
                  <a:gd name="connsiteX21" fmla="*/ 457344 w 3694090"/>
                  <a:gd name="connsiteY21" fmla="*/ 199832 h 3007961"/>
                  <a:gd name="connsiteX0" fmla="*/ 457344 w 3694090"/>
                  <a:gd name="connsiteY0" fmla="*/ 199832 h 3007961"/>
                  <a:gd name="connsiteX1" fmla="*/ 716925 w 3694090"/>
                  <a:gd name="connsiteY1" fmla="*/ 518632 h 3007961"/>
                  <a:gd name="connsiteX2" fmla="*/ 781293 w 3694090"/>
                  <a:gd name="connsiteY2" fmla="*/ 910608 h 3007961"/>
                  <a:gd name="connsiteX3" fmla="*/ 1211530 w 3694090"/>
                  <a:gd name="connsiteY3" fmla="*/ 1363920 h 3007961"/>
                  <a:gd name="connsiteX4" fmla="*/ 1642067 w 3694090"/>
                  <a:gd name="connsiteY4" fmla="*/ 1335662 h 3007961"/>
                  <a:gd name="connsiteX5" fmla="*/ 2803463 w 3694090"/>
                  <a:gd name="connsiteY5" fmla="*/ 451401 h 3007961"/>
                  <a:gd name="connsiteX6" fmla="*/ 3658928 w 3694090"/>
                  <a:gd name="connsiteY6" fmla="*/ 1439664 h 3007961"/>
                  <a:gd name="connsiteX7" fmla="*/ 3130900 w 3694090"/>
                  <a:gd name="connsiteY7" fmla="*/ 3001504 h 3007961"/>
                  <a:gd name="connsiteX8" fmla="*/ 2179284 w 3694090"/>
                  <a:gd name="connsiteY8" fmla="*/ 2325840 h 3007961"/>
                  <a:gd name="connsiteX9" fmla="*/ 1466102 w 3694090"/>
                  <a:gd name="connsiteY9" fmla="*/ 1795614 h 3007961"/>
                  <a:gd name="connsiteX10" fmla="*/ 1049497 w 3694090"/>
                  <a:gd name="connsiteY10" fmla="*/ 1576218 h 3007961"/>
                  <a:gd name="connsiteX11" fmla="*/ 868627 w 3694090"/>
                  <a:gd name="connsiteY11" fmla="*/ 2089872 h 3007961"/>
                  <a:gd name="connsiteX12" fmla="*/ 341645 w 3694090"/>
                  <a:gd name="connsiteY12" fmla="*/ 2840696 h 3007961"/>
                  <a:gd name="connsiteX13" fmla="*/ 27469 w 3694090"/>
                  <a:gd name="connsiteY13" fmla="*/ 2908463 h 3007961"/>
                  <a:gd name="connsiteX14" fmla="*/ 576009 w 3694090"/>
                  <a:gd name="connsiteY14" fmla="*/ 1995001 h 3007961"/>
                  <a:gd name="connsiteX15" fmla="*/ 690111 w 3694090"/>
                  <a:gd name="connsiteY15" fmla="*/ 1869019 h 3007961"/>
                  <a:gd name="connsiteX16" fmla="*/ 789214 w 3694090"/>
                  <a:gd name="connsiteY16" fmla="*/ 1647292 h 3007961"/>
                  <a:gd name="connsiteX17" fmla="*/ 827793 w 3694090"/>
                  <a:gd name="connsiteY17" fmla="*/ 1420586 h 3007961"/>
                  <a:gd name="connsiteX18" fmla="*/ 491411 w 3694090"/>
                  <a:gd name="connsiteY18" fmla="*/ 741094 h 3007961"/>
                  <a:gd name="connsiteX19" fmla="*/ 173661 w 3694090"/>
                  <a:gd name="connsiteY19" fmla="*/ 201595 h 3007961"/>
                  <a:gd name="connsiteX20" fmla="*/ 284389 w 3694090"/>
                  <a:gd name="connsiteY20" fmla="*/ 5934 h 3007961"/>
                  <a:gd name="connsiteX21" fmla="*/ 457344 w 3694090"/>
                  <a:gd name="connsiteY21" fmla="*/ 199832 h 3007961"/>
                  <a:gd name="connsiteX0" fmla="*/ 457344 w 3694090"/>
                  <a:gd name="connsiteY0" fmla="*/ 199832 h 3007961"/>
                  <a:gd name="connsiteX1" fmla="*/ 716925 w 3694090"/>
                  <a:gd name="connsiteY1" fmla="*/ 518632 h 3007961"/>
                  <a:gd name="connsiteX2" fmla="*/ 781293 w 3694090"/>
                  <a:gd name="connsiteY2" fmla="*/ 910608 h 3007961"/>
                  <a:gd name="connsiteX3" fmla="*/ 1211530 w 3694090"/>
                  <a:gd name="connsiteY3" fmla="*/ 1363920 h 3007961"/>
                  <a:gd name="connsiteX4" fmla="*/ 1642067 w 3694090"/>
                  <a:gd name="connsiteY4" fmla="*/ 1335662 h 3007961"/>
                  <a:gd name="connsiteX5" fmla="*/ 2803463 w 3694090"/>
                  <a:gd name="connsiteY5" fmla="*/ 451401 h 3007961"/>
                  <a:gd name="connsiteX6" fmla="*/ 3658928 w 3694090"/>
                  <a:gd name="connsiteY6" fmla="*/ 1439664 h 3007961"/>
                  <a:gd name="connsiteX7" fmla="*/ 3130900 w 3694090"/>
                  <a:gd name="connsiteY7" fmla="*/ 3001504 h 3007961"/>
                  <a:gd name="connsiteX8" fmla="*/ 2179284 w 3694090"/>
                  <a:gd name="connsiteY8" fmla="*/ 2325840 h 3007961"/>
                  <a:gd name="connsiteX9" fmla="*/ 1466102 w 3694090"/>
                  <a:gd name="connsiteY9" fmla="*/ 1795614 h 3007961"/>
                  <a:gd name="connsiteX10" fmla="*/ 1049497 w 3694090"/>
                  <a:gd name="connsiteY10" fmla="*/ 1576218 h 3007961"/>
                  <a:gd name="connsiteX11" fmla="*/ 868627 w 3694090"/>
                  <a:gd name="connsiteY11" fmla="*/ 2089872 h 3007961"/>
                  <a:gd name="connsiteX12" fmla="*/ 341645 w 3694090"/>
                  <a:gd name="connsiteY12" fmla="*/ 2840696 h 3007961"/>
                  <a:gd name="connsiteX13" fmla="*/ 27469 w 3694090"/>
                  <a:gd name="connsiteY13" fmla="*/ 2908463 h 3007961"/>
                  <a:gd name="connsiteX14" fmla="*/ 576009 w 3694090"/>
                  <a:gd name="connsiteY14" fmla="*/ 1995001 h 3007961"/>
                  <a:gd name="connsiteX15" fmla="*/ 690111 w 3694090"/>
                  <a:gd name="connsiteY15" fmla="*/ 1869019 h 3007961"/>
                  <a:gd name="connsiteX16" fmla="*/ 789214 w 3694090"/>
                  <a:gd name="connsiteY16" fmla="*/ 1647292 h 3007961"/>
                  <a:gd name="connsiteX17" fmla="*/ 827793 w 3694090"/>
                  <a:gd name="connsiteY17" fmla="*/ 1420586 h 3007961"/>
                  <a:gd name="connsiteX18" fmla="*/ 491411 w 3694090"/>
                  <a:gd name="connsiteY18" fmla="*/ 741094 h 3007961"/>
                  <a:gd name="connsiteX19" fmla="*/ 173661 w 3694090"/>
                  <a:gd name="connsiteY19" fmla="*/ 201595 h 3007961"/>
                  <a:gd name="connsiteX20" fmla="*/ 284389 w 3694090"/>
                  <a:gd name="connsiteY20" fmla="*/ 5934 h 3007961"/>
                  <a:gd name="connsiteX21" fmla="*/ 457344 w 3694090"/>
                  <a:gd name="connsiteY21" fmla="*/ 199832 h 3007961"/>
                  <a:gd name="connsiteX0" fmla="*/ 457344 w 3694090"/>
                  <a:gd name="connsiteY0" fmla="*/ 199832 h 3007961"/>
                  <a:gd name="connsiteX1" fmla="*/ 716925 w 3694090"/>
                  <a:gd name="connsiteY1" fmla="*/ 518632 h 3007961"/>
                  <a:gd name="connsiteX2" fmla="*/ 781293 w 3694090"/>
                  <a:gd name="connsiteY2" fmla="*/ 910608 h 3007961"/>
                  <a:gd name="connsiteX3" fmla="*/ 1211530 w 3694090"/>
                  <a:gd name="connsiteY3" fmla="*/ 1363920 h 3007961"/>
                  <a:gd name="connsiteX4" fmla="*/ 1642067 w 3694090"/>
                  <a:gd name="connsiteY4" fmla="*/ 1335662 h 3007961"/>
                  <a:gd name="connsiteX5" fmla="*/ 2803463 w 3694090"/>
                  <a:gd name="connsiteY5" fmla="*/ 451401 h 3007961"/>
                  <a:gd name="connsiteX6" fmla="*/ 3658928 w 3694090"/>
                  <a:gd name="connsiteY6" fmla="*/ 1439664 h 3007961"/>
                  <a:gd name="connsiteX7" fmla="*/ 3130900 w 3694090"/>
                  <a:gd name="connsiteY7" fmla="*/ 3001504 h 3007961"/>
                  <a:gd name="connsiteX8" fmla="*/ 2179284 w 3694090"/>
                  <a:gd name="connsiteY8" fmla="*/ 2325840 h 3007961"/>
                  <a:gd name="connsiteX9" fmla="*/ 1466102 w 3694090"/>
                  <a:gd name="connsiteY9" fmla="*/ 1795614 h 3007961"/>
                  <a:gd name="connsiteX10" fmla="*/ 1049497 w 3694090"/>
                  <a:gd name="connsiteY10" fmla="*/ 1576218 h 3007961"/>
                  <a:gd name="connsiteX11" fmla="*/ 868627 w 3694090"/>
                  <a:gd name="connsiteY11" fmla="*/ 2089872 h 3007961"/>
                  <a:gd name="connsiteX12" fmla="*/ 734035 w 3694090"/>
                  <a:gd name="connsiteY12" fmla="*/ 2382123 h 3007961"/>
                  <a:gd name="connsiteX13" fmla="*/ 27469 w 3694090"/>
                  <a:gd name="connsiteY13" fmla="*/ 2908463 h 3007961"/>
                  <a:gd name="connsiteX14" fmla="*/ 576009 w 3694090"/>
                  <a:gd name="connsiteY14" fmla="*/ 1995001 h 3007961"/>
                  <a:gd name="connsiteX15" fmla="*/ 690111 w 3694090"/>
                  <a:gd name="connsiteY15" fmla="*/ 1869019 h 3007961"/>
                  <a:gd name="connsiteX16" fmla="*/ 789214 w 3694090"/>
                  <a:gd name="connsiteY16" fmla="*/ 1647292 h 3007961"/>
                  <a:gd name="connsiteX17" fmla="*/ 827793 w 3694090"/>
                  <a:gd name="connsiteY17" fmla="*/ 1420586 h 3007961"/>
                  <a:gd name="connsiteX18" fmla="*/ 491411 w 3694090"/>
                  <a:gd name="connsiteY18" fmla="*/ 741094 h 3007961"/>
                  <a:gd name="connsiteX19" fmla="*/ 173661 w 3694090"/>
                  <a:gd name="connsiteY19" fmla="*/ 201595 h 3007961"/>
                  <a:gd name="connsiteX20" fmla="*/ 284389 w 3694090"/>
                  <a:gd name="connsiteY20" fmla="*/ 5934 h 3007961"/>
                  <a:gd name="connsiteX21" fmla="*/ 457344 w 3694090"/>
                  <a:gd name="connsiteY21" fmla="*/ 199832 h 3007961"/>
                  <a:gd name="connsiteX0" fmla="*/ 290120 w 3526866"/>
                  <a:gd name="connsiteY0" fmla="*/ 199832 h 3007961"/>
                  <a:gd name="connsiteX1" fmla="*/ 549701 w 3526866"/>
                  <a:gd name="connsiteY1" fmla="*/ 518632 h 3007961"/>
                  <a:gd name="connsiteX2" fmla="*/ 614069 w 3526866"/>
                  <a:gd name="connsiteY2" fmla="*/ 910608 h 3007961"/>
                  <a:gd name="connsiteX3" fmla="*/ 1044306 w 3526866"/>
                  <a:gd name="connsiteY3" fmla="*/ 1363920 h 3007961"/>
                  <a:gd name="connsiteX4" fmla="*/ 1474843 w 3526866"/>
                  <a:gd name="connsiteY4" fmla="*/ 1335662 h 3007961"/>
                  <a:gd name="connsiteX5" fmla="*/ 2636239 w 3526866"/>
                  <a:gd name="connsiteY5" fmla="*/ 451401 h 3007961"/>
                  <a:gd name="connsiteX6" fmla="*/ 3491704 w 3526866"/>
                  <a:gd name="connsiteY6" fmla="*/ 1439664 h 3007961"/>
                  <a:gd name="connsiteX7" fmla="*/ 2963676 w 3526866"/>
                  <a:gd name="connsiteY7" fmla="*/ 3001504 h 3007961"/>
                  <a:gd name="connsiteX8" fmla="*/ 2012060 w 3526866"/>
                  <a:gd name="connsiteY8" fmla="*/ 2325840 h 3007961"/>
                  <a:gd name="connsiteX9" fmla="*/ 1298878 w 3526866"/>
                  <a:gd name="connsiteY9" fmla="*/ 1795614 h 3007961"/>
                  <a:gd name="connsiteX10" fmla="*/ 882273 w 3526866"/>
                  <a:gd name="connsiteY10" fmla="*/ 1576218 h 3007961"/>
                  <a:gd name="connsiteX11" fmla="*/ 701403 w 3526866"/>
                  <a:gd name="connsiteY11" fmla="*/ 2089872 h 3007961"/>
                  <a:gd name="connsiteX12" fmla="*/ 566811 w 3526866"/>
                  <a:gd name="connsiteY12" fmla="*/ 2382123 h 3007961"/>
                  <a:gd name="connsiteX13" fmla="*/ 409958 w 3526866"/>
                  <a:gd name="connsiteY13" fmla="*/ 2583972 h 3007961"/>
                  <a:gd name="connsiteX14" fmla="*/ 408785 w 3526866"/>
                  <a:gd name="connsiteY14" fmla="*/ 1995001 h 3007961"/>
                  <a:gd name="connsiteX15" fmla="*/ 522887 w 3526866"/>
                  <a:gd name="connsiteY15" fmla="*/ 1869019 h 3007961"/>
                  <a:gd name="connsiteX16" fmla="*/ 621990 w 3526866"/>
                  <a:gd name="connsiteY16" fmla="*/ 1647292 h 3007961"/>
                  <a:gd name="connsiteX17" fmla="*/ 660569 w 3526866"/>
                  <a:gd name="connsiteY17" fmla="*/ 1420586 h 3007961"/>
                  <a:gd name="connsiteX18" fmla="*/ 324187 w 3526866"/>
                  <a:gd name="connsiteY18" fmla="*/ 741094 h 3007961"/>
                  <a:gd name="connsiteX19" fmla="*/ 6437 w 3526866"/>
                  <a:gd name="connsiteY19" fmla="*/ 201595 h 3007961"/>
                  <a:gd name="connsiteX20" fmla="*/ 117165 w 3526866"/>
                  <a:gd name="connsiteY20" fmla="*/ 5934 h 3007961"/>
                  <a:gd name="connsiteX21" fmla="*/ 290120 w 3526866"/>
                  <a:gd name="connsiteY21" fmla="*/ 199832 h 3007961"/>
                  <a:gd name="connsiteX0" fmla="*/ 290120 w 3526866"/>
                  <a:gd name="connsiteY0" fmla="*/ 199832 h 3007961"/>
                  <a:gd name="connsiteX1" fmla="*/ 549701 w 3526866"/>
                  <a:gd name="connsiteY1" fmla="*/ 518632 h 3007961"/>
                  <a:gd name="connsiteX2" fmla="*/ 614069 w 3526866"/>
                  <a:gd name="connsiteY2" fmla="*/ 910608 h 3007961"/>
                  <a:gd name="connsiteX3" fmla="*/ 1044306 w 3526866"/>
                  <a:gd name="connsiteY3" fmla="*/ 1363920 h 3007961"/>
                  <a:gd name="connsiteX4" fmla="*/ 1474843 w 3526866"/>
                  <a:gd name="connsiteY4" fmla="*/ 1335662 h 3007961"/>
                  <a:gd name="connsiteX5" fmla="*/ 2636239 w 3526866"/>
                  <a:gd name="connsiteY5" fmla="*/ 451401 h 3007961"/>
                  <a:gd name="connsiteX6" fmla="*/ 3491704 w 3526866"/>
                  <a:gd name="connsiteY6" fmla="*/ 1439664 h 3007961"/>
                  <a:gd name="connsiteX7" fmla="*/ 2963676 w 3526866"/>
                  <a:gd name="connsiteY7" fmla="*/ 3001504 h 3007961"/>
                  <a:gd name="connsiteX8" fmla="*/ 2012060 w 3526866"/>
                  <a:gd name="connsiteY8" fmla="*/ 2325840 h 3007961"/>
                  <a:gd name="connsiteX9" fmla="*/ 1298878 w 3526866"/>
                  <a:gd name="connsiteY9" fmla="*/ 1795614 h 3007961"/>
                  <a:gd name="connsiteX10" fmla="*/ 882273 w 3526866"/>
                  <a:gd name="connsiteY10" fmla="*/ 1576218 h 3007961"/>
                  <a:gd name="connsiteX11" fmla="*/ 701403 w 3526866"/>
                  <a:gd name="connsiteY11" fmla="*/ 2089872 h 3007961"/>
                  <a:gd name="connsiteX12" fmla="*/ 566811 w 3526866"/>
                  <a:gd name="connsiteY12" fmla="*/ 2382123 h 3007961"/>
                  <a:gd name="connsiteX13" fmla="*/ 409958 w 3526866"/>
                  <a:gd name="connsiteY13" fmla="*/ 2583972 h 3007961"/>
                  <a:gd name="connsiteX14" fmla="*/ 408785 w 3526866"/>
                  <a:gd name="connsiteY14" fmla="*/ 1995001 h 3007961"/>
                  <a:gd name="connsiteX15" fmla="*/ 522887 w 3526866"/>
                  <a:gd name="connsiteY15" fmla="*/ 1869019 h 3007961"/>
                  <a:gd name="connsiteX16" fmla="*/ 621990 w 3526866"/>
                  <a:gd name="connsiteY16" fmla="*/ 1647292 h 3007961"/>
                  <a:gd name="connsiteX17" fmla="*/ 531761 w 3526866"/>
                  <a:gd name="connsiteY17" fmla="*/ 1530447 h 3007961"/>
                  <a:gd name="connsiteX18" fmla="*/ 324187 w 3526866"/>
                  <a:gd name="connsiteY18" fmla="*/ 741094 h 3007961"/>
                  <a:gd name="connsiteX19" fmla="*/ 6437 w 3526866"/>
                  <a:gd name="connsiteY19" fmla="*/ 201595 h 3007961"/>
                  <a:gd name="connsiteX20" fmla="*/ 117165 w 3526866"/>
                  <a:gd name="connsiteY20" fmla="*/ 5934 h 3007961"/>
                  <a:gd name="connsiteX21" fmla="*/ 290120 w 3526866"/>
                  <a:gd name="connsiteY21" fmla="*/ 199832 h 3007961"/>
                  <a:gd name="connsiteX0" fmla="*/ 293922 w 3530668"/>
                  <a:gd name="connsiteY0" fmla="*/ 199832 h 3007961"/>
                  <a:gd name="connsiteX1" fmla="*/ 553503 w 3530668"/>
                  <a:gd name="connsiteY1" fmla="*/ 518632 h 3007961"/>
                  <a:gd name="connsiteX2" fmla="*/ 617871 w 3530668"/>
                  <a:gd name="connsiteY2" fmla="*/ 910608 h 3007961"/>
                  <a:gd name="connsiteX3" fmla="*/ 1048108 w 3530668"/>
                  <a:gd name="connsiteY3" fmla="*/ 1363920 h 3007961"/>
                  <a:gd name="connsiteX4" fmla="*/ 1478645 w 3530668"/>
                  <a:gd name="connsiteY4" fmla="*/ 1335662 h 3007961"/>
                  <a:gd name="connsiteX5" fmla="*/ 2640041 w 3530668"/>
                  <a:gd name="connsiteY5" fmla="*/ 451401 h 3007961"/>
                  <a:gd name="connsiteX6" fmla="*/ 3495506 w 3530668"/>
                  <a:gd name="connsiteY6" fmla="*/ 1439664 h 3007961"/>
                  <a:gd name="connsiteX7" fmla="*/ 2967478 w 3530668"/>
                  <a:gd name="connsiteY7" fmla="*/ 3001504 h 3007961"/>
                  <a:gd name="connsiteX8" fmla="*/ 2015862 w 3530668"/>
                  <a:gd name="connsiteY8" fmla="*/ 2325840 h 3007961"/>
                  <a:gd name="connsiteX9" fmla="*/ 1302680 w 3530668"/>
                  <a:gd name="connsiteY9" fmla="*/ 1795614 h 3007961"/>
                  <a:gd name="connsiteX10" fmla="*/ 886075 w 3530668"/>
                  <a:gd name="connsiteY10" fmla="*/ 1576218 h 3007961"/>
                  <a:gd name="connsiteX11" fmla="*/ 705205 w 3530668"/>
                  <a:gd name="connsiteY11" fmla="*/ 2089872 h 3007961"/>
                  <a:gd name="connsiteX12" fmla="*/ 570613 w 3530668"/>
                  <a:gd name="connsiteY12" fmla="*/ 2382123 h 3007961"/>
                  <a:gd name="connsiteX13" fmla="*/ 413760 w 3530668"/>
                  <a:gd name="connsiteY13" fmla="*/ 2583972 h 3007961"/>
                  <a:gd name="connsiteX14" fmla="*/ 412587 w 3530668"/>
                  <a:gd name="connsiteY14" fmla="*/ 1995001 h 3007961"/>
                  <a:gd name="connsiteX15" fmla="*/ 526689 w 3530668"/>
                  <a:gd name="connsiteY15" fmla="*/ 1869019 h 3007961"/>
                  <a:gd name="connsiteX16" fmla="*/ 625792 w 3530668"/>
                  <a:gd name="connsiteY16" fmla="*/ 1647292 h 3007961"/>
                  <a:gd name="connsiteX17" fmla="*/ 535563 w 3530668"/>
                  <a:gd name="connsiteY17" fmla="*/ 1530447 h 3007961"/>
                  <a:gd name="connsiteX18" fmla="*/ 169747 w 3530668"/>
                  <a:gd name="connsiteY18" fmla="*/ 1324247 h 3007961"/>
                  <a:gd name="connsiteX19" fmla="*/ 10239 w 3530668"/>
                  <a:gd name="connsiteY19" fmla="*/ 201595 h 3007961"/>
                  <a:gd name="connsiteX20" fmla="*/ 120967 w 3530668"/>
                  <a:gd name="connsiteY20" fmla="*/ 5934 h 3007961"/>
                  <a:gd name="connsiteX21" fmla="*/ 293922 w 3530668"/>
                  <a:gd name="connsiteY21" fmla="*/ 199832 h 3007961"/>
                  <a:gd name="connsiteX0" fmla="*/ 260119 w 3496865"/>
                  <a:gd name="connsiteY0" fmla="*/ 194118 h 3002247"/>
                  <a:gd name="connsiteX1" fmla="*/ 519700 w 3496865"/>
                  <a:gd name="connsiteY1" fmla="*/ 512918 h 3002247"/>
                  <a:gd name="connsiteX2" fmla="*/ 584068 w 3496865"/>
                  <a:gd name="connsiteY2" fmla="*/ 904894 h 3002247"/>
                  <a:gd name="connsiteX3" fmla="*/ 1014305 w 3496865"/>
                  <a:gd name="connsiteY3" fmla="*/ 1358206 h 3002247"/>
                  <a:gd name="connsiteX4" fmla="*/ 1444842 w 3496865"/>
                  <a:gd name="connsiteY4" fmla="*/ 1329948 h 3002247"/>
                  <a:gd name="connsiteX5" fmla="*/ 2606238 w 3496865"/>
                  <a:gd name="connsiteY5" fmla="*/ 445687 h 3002247"/>
                  <a:gd name="connsiteX6" fmla="*/ 3461703 w 3496865"/>
                  <a:gd name="connsiteY6" fmla="*/ 1433950 h 3002247"/>
                  <a:gd name="connsiteX7" fmla="*/ 2933675 w 3496865"/>
                  <a:gd name="connsiteY7" fmla="*/ 2995790 h 3002247"/>
                  <a:gd name="connsiteX8" fmla="*/ 1982059 w 3496865"/>
                  <a:gd name="connsiteY8" fmla="*/ 2320126 h 3002247"/>
                  <a:gd name="connsiteX9" fmla="*/ 1268877 w 3496865"/>
                  <a:gd name="connsiteY9" fmla="*/ 1789900 h 3002247"/>
                  <a:gd name="connsiteX10" fmla="*/ 852272 w 3496865"/>
                  <a:gd name="connsiteY10" fmla="*/ 1570504 h 3002247"/>
                  <a:gd name="connsiteX11" fmla="*/ 671402 w 3496865"/>
                  <a:gd name="connsiteY11" fmla="*/ 2084158 h 3002247"/>
                  <a:gd name="connsiteX12" fmla="*/ 536810 w 3496865"/>
                  <a:gd name="connsiteY12" fmla="*/ 2376409 h 3002247"/>
                  <a:gd name="connsiteX13" fmla="*/ 379957 w 3496865"/>
                  <a:gd name="connsiteY13" fmla="*/ 2578258 h 3002247"/>
                  <a:gd name="connsiteX14" fmla="*/ 378784 w 3496865"/>
                  <a:gd name="connsiteY14" fmla="*/ 1989287 h 3002247"/>
                  <a:gd name="connsiteX15" fmla="*/ 492886 w 3496865"/>
                  <a:gd name="connsiteY15" fmla="*/ 1863305 h 3002247"/>
                  <a:gd name="connsiteX16" fmla="*/ 591989 w 3496865"/>
                  <a:gd name="connsiteY16" fmla="*/ 1641578 h 3002247"/>
                  <a:gd name="connsiteX17" fmla="*/ 501760 w 3496865"/>
                  <a:gd name="connsiteY17" fmla="*/ 1524733 h 3002247"/>
                  <a:gd name="connsiteX18" fmla="*/ 135944 w 3496865"/>
                  <a:gd name="connsiteY18" fmla="*/ 1318533 h 3002247"/>
                  <a:gd name="connsiteX19" fmla="*/ 11797 w 3496865"/>
                  <a:gd name="connsiteY19" fmla="*/ 1291577 h 3002247"/>
                  <a:gd name="connsiteX20" fmla="*/ 87164 w 3496865"/>
                  <a:gd name="connsiteY20" fmla="*/ 220 h 3002247"/>
                  <a:gd name="connsiteX21" fmla="*/ 260119 w 3496865"/>
                  <a:gd name="connsiteY21" fmla="*/ 194118 h 3002247"/>
                  <a:gd name="connsiteX0" fmla="*/ 423659 w 3660405"/>
                  <a:gd name="connsiteY0" fmla="*/ 27357 h 2835486"/>
                  <a:gd name="connsiteX1" fmla="*/ 683240 w 3660405"/>
                  <a:gd name="connsiteY1" fmla="*/ 346157 h 2835486"/>
                  <a:gd name="connsiteX2" fmla="*/ 747608 w 3660405"/>
                  <a:gd name="connsiteY2" fmla="*/ 738133 h 2835486"/>
                  <a:gd name="connsiteX3" fmla="*/ 1177845 w 3660405"/>
                  <a:gd name="connsiteY3" fmla="*/ 1191445 h 2835486"/>
                  <a:gd name="connsiteX4" fmla="*/ 1608382 w 3660405"/>
                  <a:gd name="connsiteY4" fmla="*/ 1163187 h 2835486"/>
                  <a:gd name="connsiteX5" fmla="*/ 2769778 w 3660405"/>
                  <a:gd name="connsiteY5" fmla="*/ 278926 h 2835486"/>
                  <a:gd name="connsiteX6" fmla="*/ 3625243 w 3660405"/>
                  <a:gd name="connsiteY6" fmla="*/ 1267189 h 2835486"/>
                  <a:gd name="connsiteX7" fmla="*/ 3097215 w 3660405"/>
                  <a:gd name="connsiteY7" fmla="*/ 2829029 h 2835486"/>
                  <a:gd name="connsiteX8" fmla="*/ 2145599 w 3660405"/>
                  <a:gd name="connsiteY8" fmla="*/ 2153365 h 2835486"/>
                  <a:gd name="connsiteX9" fmla="*/ 1432417 w 3660405"/>
                  <a:gd name="connsiteY9" fmla="*/ 1623139 h 2835486"/>
                  <a:gd name="connsiteX10" fmla="*/ 1015812 w 3660405"/>
                  <a:gd name="connsiteY10" fmla="*/ 1403743 h 2835486"/>
                  <a:gd name="connsiteX11" fmla="*/ 834942 w 3660405"/>
                  <a:gd name="connsiteY11" fmla="*/ 1917397 h 2835486"/>
                  <a:gd name="connsiteX12" fmla="*/ 700350 w 3660405"/>
                  <a:gd name="connsiteY12" fmla="*/ 2209648 h 2835486"/>
                  <a:gd name="connsiteX13" fmla="*/ 543497 w 3660405"/>
                  <a:gd name="connsiteY13" fmla="*/ 2411497 h 2835486"/>
                  <a:gd name="connsiteX14" fmla="*/ 542324 w 3660405"/>
                  <a:gd name="connsiteY14" fmla="*/ 1822526 h 2835486"/>
                  <a:gd name="connsiteX15" fmla="*/ 656426 w 3660405"/>
                  <a:gd name="connsiteY15" fmla="*/ 1696544 h 2835486"/>
                  <a:gd name="connsiteX16" fmla="*/ 755529 w 3660405"/>
                  <a:gd name="connsiteY16" fmla="*/ 1474817 h 2835486"/>
                  <a:gd name="connsiteX17" fmla="*/ 665300 w 3660405"/>
                  <a:gd name="connsiteY17" fmla="*/ 1357972 h 2835486"/>
                  <a:gd name="connsiteX18" fmla="*/ 299484 w 3660405"/>
                  <a:gd name="connsiteY18" fmla="*/ 1151772 h 2835486"/>
                  <a:gd name="connsiteX19" fmla="*/ 175337 w 3660405"/>
                  <a:gd name="connsiteY19" fmla="*/ 1124816 h 2835486"/>
                  <a:gd name="connsiteX20" fmla="*/ 21838 w 3660405"/>
                  <a:gd name="connsiteY20" fmla="*/ 873325 h 2835486"/>
                  <a:gd name="connsiteX21" fmla="*/ 423659 w 3660405"/>
                  <a:gd name="connsiteY21" fmla="*/ 27357 h 2835486"/>
                  <a:gd name="connsiteX0" fmla="*/ 25951 w 3736412"/>
                  <a:gd name="connsiteY0" fmla="*/ 419513 h 2569340"/>
                  <a:gd name="connsiteX1" fmla="*/ 759247 w 3736412"/>
                  <a:gd name="connsiteY1" fmla="*/ 80011 h 2569340"/>
                  <a:gd name="connsiteX2" fmla="*/ 823615 w 3736412"/>
                  <a:gd name="connsiteY2" fmla="*/ 471987 h 2569340"/>
                  <a:gd name="connsiteX3" fmla="*/ 1253852 w 3736412"/>
                  <a:gd name="connsiteY3" fmla="*/ 925299 h 2569340"/>
                  <a:gd name="connsiteX4" fmla="*/ 1684389 w 3736412"/>
                  <a:gd name="connsiteY4" fmla="*/ 897041 h 2569340"/>
                  <a:gd name="connsiteX5" fmla="*/ 2845785 w 3736412"/>
                  <a:gd name="connsiteY5" fmla="*/ 12780 h 2569340"/>
                  <a:gd name="connsiteX6" fmla="*/ 3701250 w 3736412"/>
                  <a:gd name="connsiteY6" fmla="*/ 1001043 h 2569340"/>
                  <a:gd name="connsiteX7" fmla="*/ 3173222 w 3736412"/>
                  <a:gd name="connsiteY7" fmla="*/ 2562883 h 2569340"/>
                  <a:gd name="connsiteX8" fmla="*/ 2221606 w 3736412"/>
                  <a:gd name="connsiteY8" fmla="*/ 1887219 h 2569340"/>
                  <a:gd name="connsiteX9" fmla="*/ 1508424 w 3736412"/>
                  <a:gd name="connsiteY9" fmla="*/ 1356993 h 2569340"/>
                  <a:gd name="connsiteX10" fmla="*/ 1091819 w 3736412"/>
                  <a:gd name="connsiteY10" fmla="*/ 1137597 h 2569340"/>
                  <a:gd name="connsiteX11" fmla="*/ 910949 w 3736412"/>
                  <a:gd name="connsiteY11" fmla="*/ 1651251 h 2569340"/>
                  <a:gd name="connsiteX12" fmla="*/ 776357 w 3736412"/>
                  <a:gd name="connsiteY12" fmla="*/ 1943502 h 2569340"/>
                  <a:gd name="connsiteX13" fmla="*/ 619504 w 3736412"/>
                  <a:gd name="connsiteY13" fmla="*/ 2145351 h 2569340"/>
                  <a:gd name="connsiteX14" fmla="*/ 618331 w 3736412"/>
                  <a:gd name="connsiteY14" fmla="*/ 1556380 h 2569340"/>
                  <a:gd name="connsiteX15" fmla="*/ 732433 w 3736412"/>
                  <a:gd name="connsiteY15" fmla="*/ 1430398 h 2569340"/>
                  <a:gd name="connsiteX16" fmla="*/ 831536 w 3736412"/>
                  <a:gd name="connsiteY16" fmla="*/ 1208671 h 2569340"/>
                  <a:gd name="connsiteX17" fmla="*/ 741307 w 3736412"/>
                  <a:gd name="connsiteY17" fmla="*/ 1091826 h 2569340"/>
                  <a:gd name="connsiteX18" fmla="*/ 375491 w 3736412"/>
                  <a:gd name="connsiteY18" fmla="*/ 885626 h 2569340"/>
                  <a:gd name="connsiteX19" fmla="*/ 251344 w 3736412"/>
                  <a:gd name="connsiteY19" fmla="*/ 858670 h 2569340"/>
                  <a:gd name="connsiteX20" fmla="*/ 97845 w 3736412"/>
                  <a:gd name="connsiteY20" fmla="*/ 607179 h 2569340"/>
                  <a:gd name="connsiteX21" fmla="*/ 25951 w 3736412"/>
                  <a:gd name="connsiteY21" fmla="*/ 419513 h 2569340"/>
                  <a:gd name="connsiteX0" fmla="*/ 200504 w 3910965"/>
                  <a:gd name="connsiteY0" fmla="*/ 407019 h 2556846"/>
                  <a:gd name="connsiteX1" fmla="*/ 92812 w 3910965"/>
                  <a:gd name="connsiteY1" fmla="*/ 153471 h 2556846"/>
                  <a:gd name="connsiteX2" fmla="*/ 998168 w 3910965"/>
                  <a:gd name="connsiteY2" fmla="*/ 459493 h 2556846"/>
                  <a:gd name="connsiteX3" fmla="*/ 1428405 w 3910965"/>
                  <a:gd name="connsiteY3" fmla="*/ 912805 h 2556846"/>
                  <a:gd name="connsiteX4" fmla="*/ 1858942 w 3910965"/>
                  <a:gd name="connsiteY4" fmla="*/ 884547 h 2556846"/>
                  <a:gd name="connsiteX5" fmla="*/ 3020338 w 3910965"/>
                  <a:gd name="connsiteY5" fmla="*/ 286 h 2556846"/>
                  <a:gd name="connsiteX6" fmla="*/ 3875803 w 3910965"/>
                  <a:gd name="connsiteY6" fmla="*/ 988549 h 2556846"/>
                  <a:gd name="connsiteX7" fmla="*/ 3347775 w 3910965"/>
                  <a:gd name="connsiteY7" fmla="*/ 2550389 h 2556846"/>
                  <a:gd name="connsiteX8" fmla="*/ 2396159 w 3910965"/>
                  <a:gd name="connsiteY8" fmla="*/ 1874725 h 2556846"/>
                  <a:gd name="connsiteX9" fmla="*/ 1682977 w 3910965"/>
                  <a:gd name="connsiteY9" fmla="*/ 1344499 h 2556846"/>
                  <a:gd name="connsiteX10" fmla="*/ 1266372 w 3910965"/>
                  <a:gd name="connsiteY10" fmla="*/ 1125103 h 2556846"/>
                  <a:gd name="connsiteX11" fmla="*/ 1085502 w 3910965"/>
                  <a:gd name="connsiteY11" fmla="*/ 1638757 h 2556846"/>
                  <a:gd name="connsiteX12" fmla="*/ 950910 w 3910965"/>
                  <a:gd name="connsiteY12" fmla="*/ 1931008 h 2556846"/>
                  <a:gd name="connsiteX13" fmla="*/ 794057 w 3910965"/>
                  <a:gd name="connsiteY13" fmla="*/ 2132857 h 2556846"/>
                  <a:gd name="connsiteX14" fmla="*/ 792884 w 3910965"/>
                  <a:gd name="connsiteY14" fmla="*/ 1543886 h 2556846"/>
                  <a:gd name="connsiteX15" fmla="*/ 906986 w 3910965"/>
                  <a:gd name="connsiteY15" fmla="*/ 1417904 h 2556846"/>
                  <a:gd name="connsiteX16" fmla="*/ 1006089 w 3910965"/>
                  <a:gd name="connsiteY16" fmla="*/ 1196177 h 2556846"/>
                  <a:gd name="connsiteX17" fmla="*/ 915860 w 3910965"/>
                  <a:gd name="connsiteY17" fmla="*/ 1079332 h 2556846"/>
                  <a:gd name="connsiteX18" fmla="*/ 550044 w 3910965"/>
                  <a:gd name="connsiteY18" fmla="*/ 873132 h 2556846"/>
                  <a:gd name="connsiteX19" fmla="*/ 425897 w 3910965"/>
                  <a:gd name="connsiteY19" fmla="*/ 846176 h 2556846"/>
                  <a:gd name="connsiteX20" fmla="*/ 272398 w 3910965"/>
                  <a:gd name="connsiteY20" fmla="*/ 594685 h 2556846"/>
                  <a:gd name="connsiteX21" fmla="*/ 200504 w 3910965"/>
                  <a:gd name="connsiteY21" fmla="*/ 407019 h 2556846"/>
                  <a:gd name="connsiteX0" fmla="*/ 200504 w 3910965"/>
                  <a:gd name="connsiteY0" fmla="*/ 407019 h 2556846"/>
                  <a:gd name="connsiteX1" fmla="*/ 92812 w 3910965"/>
                  <a:gd name="connsiteY1" fmla="*/ 153471 h 2556846"/>
                  <a:gd name="connsiteX2" fmla="*/ 910782 w 3910965"/>
                  <a:gd name="connsiteY2" fmla="*/ 1162134 h 2556846"/>
                  <a:gd name="connsiteX3" fmla="*/ 1428405 w 3910965"/>
                  <a:gd name="connsiteY3" fmla="*/ 912805 h 2556846"/>
                  <a:gd name="connsiteX4" fmla="*/ 1858942 w 3910965"/>
                  <a:gd name="connsiteY4" fmla="*/ 884547 h 2556846"/>
                  <a:gd name="connsiteX5" fmla="*/ 3020338 w 3910965"/>
                  <a:gd name="connsiteY5" fmla="*/ 286 h 2556846"/>
                  <a:gd name="connsiteX6" fmla="*/ 3875803 w 3910965"/>
                  <a:gd name="connsiteY6" fmla="*/ 988549 h 2556846"/>
                  <a:gd name="connsiteX7" fmla="*/ 3347775 w 3910965"/>
                  <a:gd name="connsiteY7" fmla="*/ 2550389 h 2556846"/>
                  <a:gd name="connsiteX8" fmla="*/ 2396159 w 3910965"/>
                  <a:gd name="connsiteY8" fmla="*/ 1874725 h 2556846"/>
                  <a:gd name="connsiteX9" fmla="*/ 1682977 w 3910965"/>
                  <a:gd name="connsiteY9" fmla="*/ 1344499 h 2556846"/>
                  <a:gd name="connsiteX10" fmla="*/ 1266372 w 3910965"/>
                  <a:gd name="connsiteY10" fmla="*/ 1125103 h 2556846"/>
                  <a:gd name="connsiteX11" fmla="*/ 1085502 w 3910965"/>
                  <a:gd name="connsiteY11" fmla="*/ 1638757 h 2556846"/>
                  <a:gd name="connsiteX12" fmla="*/ 950910 w 3910965"/>
                  <a:gd name="connsiteY12" fmla="*/ 1931008 h 2556846"/>
                  <a:gd name="connsiteX13" fmla="*/ 794057 w 3910965"/>
                  <a:gd name="connsiteY13" fmla="*/ 2132857 h 2556846"/>
                  <a:gd name="connsiteX14" fmla="*/ 792884 w 3910965"/>
                  <a:gd name="connsiteY14" fmla="*/ 1543886 h 2556846"/>
                  <a:gd name="connsiteX15" fmla="*/ 906986 w 3910965"/>
                  <a:gd name="connsiteY15" fmla="*/ 1417904 h 2556846"/>
                  <a:gd name="connsiteX16" fmla="*/ 1006089 w 3910965"/>
                  <a:gd name="connsiteY16" fmla="*/ 1196177 h 2556846"/>
                  <a:gd name="connsiteX17" fmla="*/ 915860 w 3910965"/>
                  <a:gd name="connsiteY17" fmla="*/ 1079332 h 2556846"/>
                  <a:gd name="connsiteX18" fmla="*/ 550044 w 3910965"/>
                  <a:gd name="connsiteY18" fmla="*/ 873132 h 2556846"/>
                  <a:gd name="connsiteX19" fmla="*/ 425897 w 3910965"/>
                  <a:gd name="connsiteY19" fmla="*/ 846176 h 2556846"/>
                  <a:gd name="connsiteX20" fmla="*/ 272398 w 3910965"/>
                  <a:gd name="connsiteY20" fmla="*/ 594685 h 2556846"/>
                  <a:gd name="connsiteX21" fmla="*/ 200504 w 3910965"/>
                  <a:gd name="connsiteY21" fmla="*/ 407019 h 2556846"/>
                  <a:gd name="connsiteX0" fmla="*/ 200504 w 3910965"/>
                  <a:gd name="connsiteY0" fmla="*/ 407019 h 2556846"/>
                  <a:gd name="connsiteX1" fmla="*/ 92812 w 3910965"/>
                  <a:gd name="connsiteY1" fmla="*/ 153471 h 2556846"/>
                  <a:gd name="connsiteX2" fmla="*/ 910782 w 3910965"/>
                  <a:gd name="connsiteY2" fmla="*/ 1162134 h 2556846"/>
                  <a:gd name="connsiteX3" fmla="*/ 1428405 w 3910965"/>
                  <a:gd name="connsiteY3" fmla="*/ 912805 h 2556846"/>
                  <a:gd name="connsiteX4" fmla="*/ 1858942 w 3910965"/>
                  <a:gd name="connsiteY4" fmla="*/ 884547 h 2556846"/>
                  <a:gd name="connsiteX5" fmla="*/ 3020338 w 3910965"/>
                  <a:gd name="connsiteY5" fmla="*/ 286 h 2556846"/>
                  <a:gd name="connsiteX6" fmla="*/ 3875803 w 3910965"/>
                  <a:gd name="connsiteY6" fmla="*/ 988549 h 2556846"/>
                  <a:gd name="connsiteX7" fmla="*/ 3347775 w 3910965"/>
                  <a:gd name="connsiteY7" fmla="*/ 2550389 h 2556846"/>
                  <a:gd name="connsiteX8" fmla="*/ 2396159 w 3910965"/>
                  <a:gd name="connsiteY8" fmla="*/ 1874725 h 2556846"/>
                  <a:gd name="connsiteX9" fmla="*/ 1682977 w 3910965"/>
                  <a:gd name="connsiteY9" fmla="*/ 1344499 h 2556846"/>
                  <a:gd name="connsiteX10" fmla="*/ 1266372 w 3910965"/>
                  <a:gd name="connsiteY10" fmla="*/ 1125103 h 2556846"/>
                  <a:gd name="connsiteX11" fmla="*/ 1085502 w 3910965"/>
                  <a:gd name="connsiteY11" fmla="*/ 1638757 h 2556846"/>
                  <a:gd name="connsiteX12" fmla="*/ 950910 w 3910965"/>
                  <a:gd name="connsiteY12" fmla="*/ 1931008 h 2556846"/>
                  <a:gd name="connsiteX13" fmla="*/ 794057 w 3910965"/>
                  <a:gd name="connsiteY13" fmla="*/ 2132857 h 2556846"/>
                  <a:gd name="connsiteX14" fmla="*/ 792884 w 3910965"/>
                  <a:gd name="connsiteY14" fmla="*/ 1543886 h 2556846"/>
                  <a:gd name="connsiteX15" fmla="*/ 906986 w 3910965"/>
                  <a:gd name="connsiteY15" fmla="*/ 1417904 h 2556846"/>
                  <a:gd name="connsiteX16" fmla="*/ 1006089 w 3910965"/>
                  <a:gd name="connsiteY16" fmla="*/ 1196177 h 2556846"/>
                  <a:gd name="connsiteX17" fmla="*/ 1033050 w 3910965"/>
                  <a:gd name="connsiteY17" fmla="*/ 1503209 h 2556846"/>
                  <a:gd name="connsiteX18" fmla="*/ 550044 w 3910965"/>
                  <a:gd name="connsiteY18" fmla="*/ 873132 h 2556846"/>
                  <a:gd name="connsiteX19" fmla="*/ 425897 w 3910965"/>
                  <a:gd name="connsiteY19" fmla="*/ 846176 h 2556846"/>
                  <a:gd name="connsiteX20" fmla="*/ 272398 w 3910965"/>
                  <a:gd name="connsiteY20" fmla="*/ 594685 h 2556846"/>
                  <a:gd name="connsiteX21" fmla="*/ 200504 w 3910965"/>
                  <a:gd name="connsiteY21" fmla="*/ 407019 h 2556846"/>
                  <a:gd name="connsiteX0" fmla="*/ 200504 w 3910965"/>
                  <a:gd name="connsiteY0" fmla="*/ 407019 h 2556846"/>
                  <a:gd name="connsiteX1" fmla="*/ 92812 w 3910965"/>
                  <a:gd name="connsiteY1" fmla="*/ 153471 h 2556846"/>
                  <a:gd name="connsiteX2" fmla="*/ 910782 w 3910965"/>
                  <a:gd name="connsiteY2" fmla="*/ 1162134 h 2556846"/>
                  <a:gd name="connsiteX3" fmla="*/ 1428405 w 3910965"/>
                  <a:gd name="connsiteY3" fmla="*/ 912805 h 2556846"/>
                  <a:gd name="connsiteX4" fmla="*/ 1858942 w 3910965"/>
                  <a:gd name="connsiteY4" fmla="*/ 884547 h 2556846"/>
                  <a:gd name="connsiteX5" fmla="*/ 3020338 w 3910965"/>
                  <a:gd name="connsiteY5" fmla="*/ 286 h 2556846"/>
                  <a:gd name="connsiteX6" fmla="*/ 3875803 w 3910965"/>
                  <a:gd name="connsiteY6" fmla="*/ 988549 h 2556846"/>
                  <a:gd name="connsiteX7" fmla="*/ 3347775 w 3910965"/>
                  <a:gd name="connsiteY7" fmla="*/ 2550389 h 2556846"/>
                  <a:gd name="connsiteX8" fmla="*/ 2396159 w 3910965"/>
                  <a:gd name="connsiteY8" fmla="*/ 1874725 h 2556846"/>
                  <a:gd name="connsiteX9" fmla="*/ 1682977 w 3910965"/>
                  <a:gd name="connsiteY9" fmla="*/ 1344499 h 2556846"/>
                  <a:gd name="connsiteX10" fmla="*/ 1266372 w 3910965"/>
                  <a:gd name="connsiteY10" fmla="*/ 1125103 h 2556846"/>
                  <a:gd name="connsiteX11" fmla="*/ 1085502 w 3910965"/>
                  <a:gd name="connsiteY11" fmla="*/ 1638757 h 2556846"/>
                  <a:gd name="connsiteX12" fmla="*/ 950910 w 3910965"/>
                  <a:gd name="connsiteY12" fmla="*/ 1931008 h 2556846"/>
                  <a:gd name="connsiteX13" fmla="*/ 794057 w 3910965"/>
                  <a:gd name="connsiteY13" fmla="*/ 2132857 h 2556846"/>
                  <a:gd name="connsiteX14" fmla="*/ 950943 w 3910965"/>
                  <a:gd name="connsiteY14" fmla="*/ 1743129 h 2556846"/>
                  <a:gd name="connsiteX15" fmla="*/ 906986 w 3910965"/>
                  <a:gd name="connsiteY15" fmla="*/ 1417904 h 2556846"/>
                  <a:gd name="connsiteX16" fmla="*/ 1006089 w 3910965"/>
                  <a:gd name="connsiteY16" fmla="*/ 1196177 h 2556846"/>
                  <a:gd name="connsiteX17" fmla="*/ 1033050 w 3910965"/>
                  <a:gd name="connsiteY17" fmla="*/ 1503209 h 2556846"/>
                  <a:gd name="connsiteX18" fmla="*/ 550044 w 3910965"/>
                  <a:gd name="connsiteY18" fmla="*/ 873132 h 2556846"/>
                  <a:gd name="connsiteX19" fmla="*/ 425897 w 3910965"/>
                  <a:gd name="connsiteY19" fmla="*/ 846176 h 2556846"/>
                  <a:gd name="connsiteX20" fmla="*/ 272398 w 3910965"/>
                  <a:gd name="connsiteY20" fmla="*/ 594685 h 2556846"/>
                  <a:gd name="connsiteX21" fmla="*/ 200504 w 3910965"/>
                  <a:gd name="connsiteY21" fmla="*/ 407019 h 2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0965" h="2556846">
                    <a:moveTo>
                      <a:pt x="200504" y="407019"/>
                    </a:moveTo>
                    <a:cubicBezTo>
                      <a:pt x="170573" y="333483"/>
                      <a:pt x="-155863" y="-124785"/>
                      <a:pt x="92812" y="153471"/>
                    </a:cubicBezTo>
                    <a:cubicBezTo>
                      <a:pt x="204797" y="363266"/>
                      <a:pt x="688183" y="1035578"/>
                      <a:pt x="910782" y="1162134"/>
                    </a:cubicBezTo>
                    <a:cubicBezTo>
                      <a:pt x="1133381" y="1288690"/>
                      <a:pt x="1177474" y="843995"/>
                      <a:pt x="1428405" y="912805"/>
                    </a:cubicBezTo>
                    <a:cubicBezTo>
                      <a:pt x="1653011" y="965752"/>
                      <a:pt x="1843699" y="884529"/>
                      <a:pt x="1858942" y="884547"/>
                    </a:cubicBezTo>
                    <a:cubicBezTo>
                      <a:pt x="2198918" y="757030"/>
                      <a:pt x="2684195" y="-17048"/>
                      <a:pt x="3020338" y="286"/>
                    </a:cubicBezTo>
                    <a:cubicBezTo>
                      <a:pt x="3356481" y="17620"/>
                      <a:pt x="3797719" y="173260"/>
                      <a:pt x="3875803" y="988549"/>
                    </a:cubicBezTo>
                    <a:cubicBezTo>
                      <a:pt x="3935214" y="1915536"/>
                      <a:pt x="3998497" y="2429606"/>
                      <a:pt x="3347775" y="2550389"/>
                    </a:cubicBezTo>
                    <a:cubicBezTo>
                      <a:pt x="2822666" y="2623776"/>
                      <a:pt x="2592156" y="2051083"/>
                      <a:pt x="2396159" y="1874725"/>
                    </a:cubicBezTo>
                    <a:cubicBezTo>
                      <a:pt x="2223698" y="1659678"/>
                      <a:pt x="1994231" y="1370115"/>
                      <a:pt x="1682977" y="1344499"/>
                    </a:cubicBezTo>
                    <a:cubicBezTo>
                      <a:pt x="1240535" y="1143172"/>
                      <a:pt x="1452812" y="1301540"/>
                      <a:pt x="1266372" y="1125103"/>
                    </a:cubicBezTo>
                    <a:cubicBezTo>
                      <a:pt x="1282126" y="1269508"/>
                      <a:pt x="1157337" y="1521074"/>
                      <a:pt x="1085502" y="1638757"/>
                    </a:cubicBezTo>
                    <a:cubicBezTo>
                      <a:pt x="962715" y="1729799"/>
                      <a:pt x="1062890" y="1649436"/>
                      <a:pt x="950910" y="1931008"/>
                    </a:cubicBezTo>
                    <a:cubicBezTo>
                      <a:pt x="627677" y="2031183"/>
                      <a:pt x="907851" y="2317915"/>
                      <a:pt x="794057" y="2132857"/>
                    </a:cubicBezTo>
                    <a:cubicBezTo>
                      <a:pt x="624715" y="1874107"/>
                      <a:pt x="899989" y="1859580"/>
                      <a:pt x="950943" y="1743129"/>
                    </a:cubicBezTo>
                    <a:cubicBezTo>
                      <a:pt x="1098329" y="1675257"/>
                      <a:pt x="815876" y="1536764"/>
                      <a:pt x="906986" y="1417904"/>
                    </a:cubicBezTo>
                    <a:cubicBezTo>
                      <a:pt x="940658" y="1489356"/>
                      <a:pt x="851284" y="1284385"/>
                      <a:pt x="1006089" y="1196177"/>
                    </a:cubicBezTo>
                    <a:cubicBezTo>
                      <a:pt x="1213826" y="836187"/>
                      <a:pt x="856514" y="1969481"/>
                      <a:pt x="1033050" y="1503209"/>
                    </a:cubicBezTo>
                    <a:cubicBezTo>
                      <a:pt x="917185" y="1345403"/>
                      <a:pt x="547474" y="1110765"/>
                      <a:pt x="550044" y="873132"/>
                    </a:cubicBezTo>
                    <a:cubicBezTo>
                      <a:pt x="557521" y="717614"/>
                      <a:pt x="365424" y="766280"/>
                      <a:pt x="425897" y="846176"/>
                    </a:cubicBezTo>
                    <a:cubicBezTo>
                      <a:pt x="506638" y="645115"/>
                      <a:pt x="162608" y="576511"/>
                      <a:pt x="272398" y="594685"/>
                    </a:cubicBezTo>
                    <a:cubicBezTo>
                      <a:pt x="373203" y="619111"/>
                      <a:pt x="230435" y="480555"/>
                      <a:pt x="200504" y="407019"/>
                    </a:cubicBezTo>
                    <a:close/>
                  </a:path>
                </a:pathLst>
              </a:custGeom>
              <a:gradFill flip="none" rotWithShape="1">
                <a:gsLst>
                  <a:gs pos="3000">
                    <a:schemeClr val="accent2">
                      <a:lumMod val="75000"/>
                    </a:schemeClr>
                  </a:gs>
                  <a:gs pos="58000">
                    <a:schemeClr val="accent2">
                      <a:tint val="44500"/>
                      <a:satMod val="160000"/>
                      <a:lumMod val="33000"/>
                      <a:lumOff val="67000"/>
                    </a:schemeClr>
                  </a:gs>
                  <a:gs pos="62000">
                    <a:schemeClr val="accent2">
                      <a:lumMod val="60000"/>
                      <a:lumOff val="40000"/>
                      <a:tint val="23500"/>
                      <a:satMod val="160000"/>
                    </a:schemeClr>
                  </a:gs>
                </a:gsLst>
                <a:lin ang="3600000" scaled="0"/>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
                <a:extLst>
                  <a:ext uri="{FF2B5EF4-FFF2-40B4-BE49-F238E27FC236}">
                    <a16:creationId xmlns:a16="http://schemas.microsoft.com/office/drawing/2014/main" id="{7FE58B3C-D7CE-5541-82AA-3ACB8CCDF10A}"/>
                  </a:ext>
                </a:extLst>
              </p:cNvPr>
              <p:cNvSpPr/>
              <p:nvPr/>
            </p:nvSpPr>
            <p:spPr>
              <a:xfrm rot="5635274">
                <a:off x="4033129" y="748218"/>
                <a:ext cx="3426471" cy="2627523"/>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 name="connsiteX0" fmla="*/ 435909 w 2250949"/>
                  <a:gd name="connsiteY0" fmla="*/ 1758085 h 3080916"/>
                  <a:gd name="connsiteX1" fmla="*/ 28894 w 2250949"/>
                  <a:gd name="connsiteY1" fmla="*/ 113320 h 3080916"/>
                  <a:gd name="connsiteX2" fmla="*/ 1385101 w 2250949"/>
                  <a:gd name="connsiteY2" fmla="*/ 254530 h 3080916"/>
                  <a:gd name="connsiteX3" fmla="*/ 2250949 w 2250949"/>
                  <a:gd name="connsiteY3" fmla="*/ 1492612 h 3080916"/>
                  <a:gd name="connsiteX4" fmla="*/ 1118064 w 2250949"/>
                  <a:gd name="connsiteY4" fmla="*/ 3070559 h 3080916"/>
                  <a:gd name="connsiteX5" fmla="*/ 349320 w 2250949"/>
                  <a:gd name="connsiteY5" fmla="*/ 2536486 h 3080916"/>
                  <a:gd name="connsiteX6" fmla="*/ 435909 w 2250949"/>
                  <a:gd name="connsiteY6" fmla="*/ 1758085 h 3080916"/>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699 w 2223739"/>
                  <a:gd name="connsiteY0" fmla="*/ 1673907 h 2996738"/>
                  <a:gd name="connsiteX1" fmla="*/ 1684 w 2223739"/>
                  <a:gd name="connsiteY1" fmla="*/ 29142 h 2996738"/>
                  <a:gd name="connsiteX2" fmla="*/ 599388 w 2223739"/>
                  <a:gd name="connsiteY2" fmla="*/ 589729 h 2996738"/>
                  <a:gd name="connsiteX3" fmla="*/ 1357891 w 2223739"/>
                  <a:gd name="connsiteY3" fmla="*/ 170352 h 2996738"/>
                  <a:gd name="connsiteX4" fmla="*/ 2223739 w 2223739"/>
                  <a:gd name="connsiteY4" fmla="*/ 1408434 h 2996738"/>
                  <a:gd name="connsiteX5" fmla="*/ 1090854 w 2223739"/>
                  <a:gd name="connsiteY5" fmla="*/ 2986381 h 2996738"/>
                  <a:gd name="connsiteX6" fmla="*/ 322110 w 2223739"/>
                  <a:gd name="connsiteY6" fmla="*/ 2452308 h 2996738"/>
                  <a:gd name="connsiteX7" fmla="*/ 408699 w 2223739"/>
                  <a:gd name="connsiteY7" fmla="*/ 1673907 h 2996738"/>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533725 w 2348765"/>
                  <a:gd name="connsiteY0" fmla="*/ 1792104 h 3114935"/>
                  <a:gd name="connsiteX1" fmla="*/ 26718 w 2348765"/>
                  <a:gd name="connsiteY1" fmla="*/ 1109180 h 3114935"/>
                  <a:gd name="connsiteX2" fmla="*/ 126710 w 2348765"/>
                  <a:gd name="connsiteY2" fmla="*/ 147339 h 3114935"/>
                  <a:gd name="connsiteX3" fmla="*/ 604105 w 2348765"/>
                  <a:gd name="connsiteY3" fmla="*/ 154287 h 3114935"/>
                  <a:gd name="connsiteX4" fmla="*/ 724414 w 2348765"/>
                  <a:gd name="connsiteY4" fmla="*/ 707926 h 3114935"/>
                  <a:gd name="connsiteX5" fmla="*/ 1482917 w 2348765"/>
                  <a:gd name="connsiteY5" fmla="*/ 288549 h 3114935"/>
                  <a:gd name="connsiteX6" fmla="*/ 2348765 w 2348765"/>
                  <a:gd name="connsiteY6" fmla="*/ 1526631 h 3114935"/>
                  <a:gd name="connsiteX7" fmla="*/ 1215880 w 2348765"/>
                  <a:gd name="connsiteY7" fmla="*/ 3104578 h 3114935"/>
                  <a:gd name="connsiteX8" fmla="*/ 447136 w 2348765"/>
                  <a:gd name="connsiteY8" fmla="*/ 2570505 h 3114935"/>
                  <a:gd name="connsiteX9" fmla="*/ 533725 w 2348765"/>
                  <a:gd name="connsiteY9" fmla="*/ 1792104 h 3114935"/>
                  <a:gd name="connsiteX0" fmla="*/ 546361 w 2361401"/>
                  <a:gd name="connsiteY0" fmla="*/ 1795262 h 3118093"/>
                  <a:gd name="connsiteX1" fmla="*/ 39354 w 2361401"/>
                  <a:gd name="connsiteY1" fmla="*/ 1112338 h 3118093"/>
                  <a:gd name="connsiteX2" fmla="*/ 89593 w 2361401"/>
                  <a:gd name="connsiteY2" fmla="*/ 143394 h 3118093"/>
                  <a:gd name="connsiteX3" fmla="*/ 616741 w 2361401"/>
                  <a:gd name="connsiteY3" fmla="*/ 157445 h 3118093"/>
                  <a:gd name="connsiteX4" fmla="*/ 737050 w 2361401"/>
                  <a:gd name="connsiteY4" fmla="*/ 711084 h 3118093"/>
                  <a:gd name="connsiteX5" fmla="*/ 1495553 w 2361401"/>
                  <a:gd name="connsiteY5" fmla="*/ 291707 h 3118093"/>
                  <a:gd name="connsiteX6" fmla="*/ 2361401 w 2361401"/>
                  <a:gd name="connsiteY6" fmla="*/ 1529789 h 3118093"/>
                  <a:gd name="connsiteX7" fmla="*/ 1228516 w 2361401"/>
                  <a:gd name="connsiteY7" fmla="*/ 3107736 h 3118093"/>
                  <a:gd name="connsiteX8" fmla="*/ 459772 w 2361401"/>
                  <a:gd name="connsiteY8" fmla="*/ 2573663 h 3118093"/>
                  <a:gd name="connsiteX9" fmla="*/ 546361 w 2361401"/>
                  <a:gd name="connsiteY9" fmla="*/ 1795262 h 3118093"/>
                  <a:gd name="connsiteX0" fmla="*/ 632051 w 2447091"/>
                  <a:gd name="connsiteY0" fmla="*/ 1789864 h 3112695"/>
                  <a:gd name="connsiteX1" fmla="*/ 20997 w 2447091"/>
                  <a:gd name="connsiteY1" fmla="*/ 1012905 h 3112695"/>
                  <a:gd name="connsiteX2" fmla="*/ 175283 w 2447091"/>
                  <a:gd name="connsiteY2" fmla="*/ 137996 h 3112695"/>
                  <a:gd name="connsiteX3" fmla="*/ 702431 w 2447091"/>
                  <a:gd name="connsiteY3" fmla="*/ 152047 h 3112695"/>
                  <a:gd name="connsiteX4" fmla="*/ 822740 w 2447091"/>
                  <a:gd name="connsiteY4" fmla="*/ 705686 h 3112695"/>
                  <a:gd name="connsiteX5" fmla="*/ 1581243 w 2447091"/>
                  <a:gd name="connsiteY5" fmla="*/ 286309 h 3112695"/>
                  <a:gd name="connsiteX6" fmla="*/ 2447091 w 2447091"/>
                  <a:gd name="connsiteY6" fmla="*/ 1524391 h 3112695"/>
                  <a:gd name="connsiteX7" fmla="*/ 1314206 w 2447091"/>
                  <a:gd name="connsiteY7" fmla="*/ 3102338 h 3112695"/>
                  <a:gd name="connsiteX8" fmla="*/ 545462 w 2447091"/>
                  <a:gd name="connsiteY8" fmla="*/ 2568265 h 3112695"/>
                  <a:gd name="connsiteX9" fmla="*/ 632051 w 2447091"/>
                  <a:gd name="connsiteY9" fmla="*/ 1789864 h 3112695"/>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09644"/>
                  <a:gd name="connsiteX1" fmla="*/ 20997 w 2447091"/>
                  <a:gd name="connsiteY1" fmla="*/ 1012905 h 3109644"/>
                  <a:gd name="connsiteX2" fmla="*/ 175283 w 2447091"/>
                  <a:gd name="connsiteY2" fmla="*/ 137996 h 3109644"/>
                  <a:gd name="connsiteX3" fmla="*/ 702431 w 2447091"/>
                  <a:gd name="connsiteY3" fmla="*/ 152047 h 3109644"/>
                  <a:gd name="connsiteX4" fmla="*/ 822740 w 2447091"/>
                  <a:gd name="connsiteY4" fmla="*/ 705686 h 3109644"/>
                  <a:gd name="connsiteX5" fmla="*/ 1581243 w 2447091"/>
                  <a:gd name="connsiteY5" fmla="*/ 286309 h 3109644"/>
                  <a:gd name="connsiteX6" fmla="*/ 2447091 w 2447091"/>
                  <a:gd name="connsiteY6" fmla="*/ 1524391 h 3109644"/>
                  <a:gd name="connsiteX7" fmla="*/ 1314206 w 2447091"/>
                  <a:gd name="connsiteY7" fmla="*/ 3102338 h 3109644"/>
                  <a:gd name="connsiteX8" fmla="*/ 518219 w 2447091"/>
                  <a:gd name="connsiteY8" fmla="*/ 2609907 h 3109644"/>
                  <a:gd name="connsiteX9" fmla="*/ 148846 w 2447091"/>
                  <a:gd name="connsiteY9" fmla="*/ 3087941 h 3109644"/>
                  <a:gd name="connsiteX10" fmla="*/ 632051 w 2447091"/>
                  <a:gd name="connsiteY10" fmla="*/ 1789864 h 3109644"/>
                  <a:gd name="connsiteX0" fmla="*/ 1848154 w 3663194"/>
                  <a:gd name="connsiteY0" fmla="*/ 1789864 h 3109644"/>
                  <a:gd name="connsiteX1" fmla="*/ 1237100 w 3663194"/>
                  <a:gd name="connsiteY1" fmla="*/ 1012905 h 3109644"/>
                  <a:gd name="connsiteX2" fmla="*/ 1391386 w 3663194"/>
                  <a:gd name="connsiteY2" fmla="*/ 137996 h 3109644"/>
                  <a:gd name="connsiteX3" fmla="*/ 1918534 w 3663194"/>
                  <a:gd name="connsiteY3" fmla="*/ 152047 h 3109644"/>
                  <a:gd name="connsiteX4" fmla="*/ 2038843 w 3663194"/>
                  <a:gd name="connsiteY4" fmla="*/ 705686 h 3109644"/>
                  <a:gd name="connsiteX5" fmla="*/ 2797346 w 3663194"/>
                  <a:gd name="connsiteY5" fmla="*/ 286309 h 3109644"/>
                  <a:gd name="connsiteX6" fmla="*/ 3663194 w 3663194"/>
                  <a:gd name="connsiteY6" fmla="*/ 1524391 h 3109644"/>
                  <a:gd name="connsiteX7" fmla="*/ 2530309 w 3663194"/>
                  <a:gd name="connsiteY7" fmla="*/ 3102338 h 3109644"/>
                  <a:gd name="connsiteX8" fmla="*/ 1734322 w 3663194"/>
                  <a:gd name="connsiteY8" fmla="*/ 2609907 h 3109644"/>
                  <a:gd name="connsiteX9" fmla="*/ 1364949 w 3663194"/>
                  <a:gd name="connsiteY9" fmla="*/ 3087941 h 3109644"/>
                  <a:gd name="connsiteX10" fmla="*/ 3259 w 3663194"/>
                  <a:gd name="connsiteY10" fmla="*/ 2226471 h 3109644"/>
                  <a:gd name="connsiteX11" fmla="*/ 1848154 w 3663194"/>
                  <a:gd name="connsiteY11" fmla="*/ 1789864 h 3109644"/>
                  <a:gd name="connsiteX0" fmla="*/ 1848154 w 3663194"/>
                  <a:gd name="connsiteY0" fmla="*/ 1789864 h 3109192"/>
                  <a:gd name="connsiteX1" fmla="*/ 1237100 w 3663194"/>
                  <a:gd name="connsiteY1" fmla="*/ 1012905 h 3109192"/>
                  <a:gd name="connsiteX2" fmla="*/ 1391386 w 3663194"/>
                  <a:gd name="connsiteY2" fmla="*/ 137996 h 3109192"/>
                  <a:gd name="connsiteX3" fmla="*/ 1918534 w 3663194"/>
                  <a:gd name="connsiteY3" fmla="*/ 152047 h 3109192"/>
                  <a:gd name="connsiteX4" fmla="*/ 2038843 w 3663194"/>
                  <a:gd name="connsiteY4" fmla="*/ 705686 h 3109192"/>
                  <a:gd name="connsiteX5" fmla="*/ 2797346 w 3663194"/>
                  <a:gd name="connsiteY5" fmla="*/ 286309 h 3109192"/>
                  <a:gd name="connsiteX6" fmla="*/ 3663194 w 3663194"/>
                  <a:gd name="connsiteY6" fmla="*/ 1524391 h 3109192"/>
                  <a:gd name="connsiteX7" fmla="*/ 2530309 w 3663194"/>
                  <a:gd name="connsiteY7" fmla="*/ 3102338 h 3109192"/>
                  <a:gd name="connsiteX8" fmla="*/ 1771968 w 3663194"/>
                  <a:gd name="connsiteY8" fmla="*/ 2577668 h 3109192"/>
                  <a:gd name="connsiteX9" fmla="*/ 1364949 w 3663194"/>
                  <a:gd name="connsiteY9" fmla="*/ 3087941 h 3109192"/>
                  <a:gd name="connsiteX10" fmla="*/ 3259 w 3663194"/>
                  <a:gd name="connsiteY10" fmla="*/ 2226471 h 3109192"/>
                  <a:gd name="connsiteX11" fmla="*/ 1848154 w 3663194"/>
                  <a:gd name="connsiteY11" fmla="*/ 1789864 h 3109192"/>
                  <a:gd name="connsiteX0" fmla="*/ 1848858 w 3663898"/>
                  <a:gd name="connsiteY0" fmla="*/ 1789864 h 3109192"/>
                  <a:gd name="connsiteX1" fmla="*/ 1237804 w 3663898"/>
                  <a:gd name="connsiteY1" fmla="*/ 1012905 h 3109192"/>
                  <a:gd name="connsiteX2" fmla="*/ 1392090 w 3663898"/>
                  <a:gd name="connsiteY2" fmla="*/ 137996 h 3109192"/>
                  <a:gd name="connsiteX3" fmla="*/ 1919238 w 3663898"/>
                  <a:gd name="connsiteY3" fmla="*/ 152047 h 3109192"/>
                  <a:gd name="connsiteX4" fmla="*/ 2039547 w 3663898"/>
                  <a:gd name="connsiteY4" fmla="*/ 705686 h 3109192"/>
                  <a:gd name="connsiteX5" fmla="*/ 2798050 w 3663898"/>
                  <a:gd name="connsiteY5" fmla="*/ 286309 h 3109192"/>
                  <a:gd name="connsiteX6" fmla="*/ 3663898 w 3663898"/>
                  <a:gd name="connsiteY6" fmla="*/ 1524391 h 3109192"/>
                  <a:gd name="connsiteX7" fmla="*/ 2531013 w 3663898"/>
                  <a:gd name="connsiteY7" fmla="*/ 3102338 h 3109192"/>
                  <a:gd name="connsiteX8" fmla="*/ 1772672 w 3663898"/>
                  <a:gd name="connsiteY8" fmla="*/ 2577668 h 3109192"/>
                  <a:gd name="connsiteX9" fmla="*/ 1365653 w 3663898"/>
                  <a:gd name="connsiteY9" fmla="*/ 3087941 h 3109192"/>
                  <a:gd name="connsiteX10" fmla="*/ 3963 w 3663898"/>
                  <a:gd name="connsiteY10" fmla="*/ 2226471 h 3109192"/>
                  <a:gd name="connsiteX11" fmla="*/ 1848858 w 3663898"/>
                  <a:gd name="connsiteY11" fmla="*/ 1789864 h 3109192"/>
                  <a:gd name="connsiteX0" fmla="*/ 1848789 w 3663829"/>
                  <a:gd name="connsiteY0" fmla="*/ 1789864 h 3133513"/>
                  <a:gd name="connsiteX1" fmla="*/ 1237735 w 3663829"/>
                  <a:gd name="connsiteY1" fmla="*/ 1012905 h 3133513"/>
                  <a:gd name="connsiteX2" fmla="*/ 1392021 w 3663829"/>
                  <a:gd name="connsiteY2" fmla="*/ 137996 h 3133513"/>
                  <a:gd name="connsiteX3" fmla="*/ 1919169 w 3663829"/>
                  <a:gd name="connsiteY3" fmla="*/ 152047 h 3133513"/>
                  <a:gd name="connsiteX4" fmla="*/ 2039478 w 3663829"/>
                  <a:gd name="connsiteY4" fmla="*/ 705686 h 3133513"/>
                  <a:gd name="connsiteX5" fmla="*/ 2797981 w 3663829"/>
                  <a:gd name="connsiteY5" fmla="*/ 286309 h 3133513"/>
                  <a:gd name="connsiteX6" fmla="*/ 3663829 w 3663829"/>
                  <a:gd name="connsiteY6" fmla="*/ 1524391 h 3133513"/>
                  <a:gd name="connsiteX7" fmla="*/ 2530944 w 3663829"/>
                  <a:gd name="connsiteY7" fmla="*/ 3102338 h 3133513"/>
                  <a:gd name="connsiteX8" fmla="*/ 1772603 w 3663829"/>
                  <a:gd name="connsiteY8" fmla="*/ 2577668 h 3133513"/>
                  <a:gd name="connsiteX9" fmla="*/ 1387527 w 3663829"/>
                  <a:gd name="connsiteY9" fmla="*/ 3126705 h 3133513"/>
                  <a:gd name="connsiteX10" fmla="*/ 3894 w 3663829"/>
                  <a:gd name="connsiteY10" fmla="*/ 2226471 h 3133513"/>
                  <a:gd name="connsiteX11" fmla="*/ 1848789 w 3663829"/>
                  <a:gd name="connsiteY11" fmla="*/ 1789864 h 3133513"/>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501047 w 3667399"/>
                  <a:gd name="connsiteY11" fmla="*/ 2381105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143655 w 3667399"/>
                  <a:gd name="connsiteY11" fmla="*/ 2940940 h 3161715"/>
                  <a:gd name="connsiteX12" fmla="*/ 1501047 w 3667399"/>
                  <a:gd name="connsiteY12" fmla="*/ 2381105 h 3161715"/>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51773 w 3718125"/>
                  <a:gd name="connsiteY0" fmla="*/ 2381105 h 3177288"/>
                  <a:gd name="connsiteX1" fmla="*/ 1292031 w 3718125"/>
                  <a:gd name="connsiteY1" fmla="*/ 1012905 h 3177288"/>
                  <a:gd name="connsiteX2" fmla="*/ 1446317 w 3718125"/>
                  <a:gd name="connsiteY2" fmla="*/ 137996 h 3177288"/>
                  <a:gd name="connsiteX3" fmla="*/ 1973465 w 3718125"/>
                  <a:gd name="connsiteY3" fmla="*/ 152047 h 3177288"/>
                  <a:gd name="connsiteX4" fmla="*/ 2093774 w 3718125"/>
                  <a:gd name="connsiteY4" fmla="*/ 705686 h 3177288"/>
                  <a:gd name="connsiteX5" fmla="*/ 2852277 w 3718125"/>
                  <a:gd name="connsiteY5" fmla="*/ 286309 h 3177288"/>
                  <a:gd name="connsiteX6" fmla="*/ 3718125 w 3718125"/>
                  <a:gd name="connsiteY6" fmla="*/ 1524391 h 3177288"/>
                  <a:gd name="connsiteX7" fmla="*/ 2585240 w 3718125"/>
                  <a:gd name="connsiteY7" fmla="*/ 3102338 h 3177288"/>
                  <a:gd name="connsiteX8" fmla="*/ 1826899 w 3718125"/>
                  <a:gd name="connsiteY8" fmla="*/ 2577668 h 3177288"/>
                  <a:gd name="connsiteX9" fmla="*/ 1441823 w 3718125"/>
                  <a:gd name="connsiteY9" fmla="*/ 3126705 h 3177288"/>
                  <a:gd name="connsiteX10" fmla="*/ 58190 w 3718125"/>
                  <a:gd name="connsiteY10" fmla="*/ 2226471 h 3177288"/>
                  <a:gd name="connsiteX11" fmla="*/ 392090 w 3718125"/>
                  <a:gd name="connsiteY11" fmla="*/ 2196924 h 3177288"/>
                  <a:gd name="connsiteX12" fmla="*/ 1194381 w 3718125"/>
                  <a:gd name="connsiteY12" fmla="*/ 2940940 h 3177288"/>
                  <a:gd name="connsiteX13" fmla="*/ 1551773 w 3718125"/>
                  <a:gd name="connsiteY13" fmla="*/ 2381105 h 3177288"/>
                  <a:gd name="connsiteX0" fmla="*/ 1526853 w 3693205"/>
                  <a:gd name="connsiteY0" fmla="*/ 2381105 h 3177288"/>
                  <a:gd name="connsiteX1" fmla="*/ 1267111 w 3693205"/>
                  <a:gd name="connsiteY1" fmla="*/ 1012905 h 3177288"/>
                  <a:gd name="connsiteX2" fmla="*/ 1421397 w 3693205"/>
                  <a:gd name="connsiteY2" fmla="*/ 137996 h 3177288"/>
                  <a:gd name="connsiteX3" fmla="*/ 1948545 w 3693205"/>
                  <a:gd name="connsiteY3" fmla="*/ 152047 h 3177288"/>
                  <a:gd name="connsiteX4" fmla="*/ 2068854 w 3693205"/>
                  <a:gd name="connsiteY4" fmla="*/ 705686 h 3177288"/>
                  <a:gd name="connsiteX5" fmla="*/ 2827357 w 3693205"/>
                  <a:gd name="connsiteY5" fmla="*/ 286309 h 3177288"/>
                  <a:gd name="connsiteX6" fmla="*/ 3693205 w 3693205"/>
                  <a:gd name="connsiteY6" fmla="*/ 1524391 h 3177288"/>
                  <a:gd name="connsiteX7" fmla="*/ 2560320 w 3693205"/>
                  <a:gd name="connsiteY7" fmla="*/ 3102338 h 3177288"/>
                  <a:gd name="connsiteX8" fmla="*/ 1801979 w 3693205"/>
                  <a:gd name="connsiteY8" fmla="*/ 2577668 h 3177288"/>
                  <a:gd name="connsiteX9" fmla="*/ 1416903 w 3693205"/>
                  <a:gd name="connsiteY9" fmla="*/ 3126705 h 3177288"/>
                  <a:gd name="connsiteX10" fmla="*/ 33270 w 3693205"/>
                  <a:gd name="connsiteY10" fmla="*/ 2226471 h 3177288"/>
                  <a:gd name="connsiteX11" fmla="*/ 367170 w 3693205"/>
                  <a:gd name="connsiteY11" fmla="*/ 2196924 h 3177288"/>
                  <a:gd name="connsiteX12" fmla="*/ 1169461 w 3693205"/>
                  <a:gd name="connsiteY12" fmla="*/ 2940940 h 3177288"/>
                  <a:gd name="connsiteX13" fmla="*/ 1526853 w 3693205"/>
                  <a:gd name="connsiteY13" fmla="*/ 2381105 h 3177288"/>
                  <a:gd name="connsiteX0" fmla="*/ 1554693 w 3721045"/>
                  <a:gd name="connsiteY0" fmla="*/ 2381105 h 3177797"/>
                  <a:gd name="connsiteX1" fmla="*/ 1294951 w 3721045"/>
                  <a:gd name="connsiteY1" fmla="*/ 1012905 h 3177797"/>
                  <a:gd name="connsiteX2" fmla="*/ 1449237 w 3721045"/>
                  <a:gd name="connsiteY2" fmla="*/ 137996 h 3177797"/>
                  <a:gd name="connsiteX3" fmla="*/ 1976385 w 3721045"/>
                  <a:gd name="connsiteY3" fmla="*/ 152047 h 3177797"/>
                  <a:gd name="connsiteX4" fmla="*/ 2096694 w 3721045"/>
                  <a:gd name="connsiteY4" fmla="*/ 705686 h 3177797"/>
                  <a:gd name="connsiteX5" fmla="*/ 2855197 w 3721045"/>
                  <a:gd name="connsiteY5" fmla="*/ 286309 h 3177797"/>
                  <a:gd name="connsiteX6" fmla="*/ 3721045 w 3721045"/>
                  <a:gd name="connsiteY6" fmla="*/ 1524391 h 3177797"/>
                  <a:gd name="connsiteX7" fmla="*/ 2588160 w 3721045"/>
                  <a:gd name="connsiteY7" fmla="*/ 3102338 h 3177797"/>
                  <a:gd name="connsiteX8" fmla="*/ 1829819 w 3721045"/>
                  <a:gd name="connsiteY8" fmla="*/ 2577668 h 3177797"/>
                  <a:gd name="connsiteX9" fmla="*/ 1444743 w 3721045"/>
                  <a:gd name="connsiteY9" fmla="*/ 3126705 h 3177797"/>
                  <a:gd name="connsiteX10" fmla="*/ 32165 w 3721045"/>
                  <a:gd name="connsiteY10" fmla="*/ 2238178 h 3177797"/>
                  <a:gd name="connsiteX11" fmla="*/ 395010 w 3721045"/>
                  <a:gd name="connsiteY11" fmla="*/ 2196924 h 3177797"/>
                  <a:gd name="connsiteX12" fmla="*/ 1197301 w 3721045"/>
                  <a:gd name="connsiteY12" fmla="*/ 2940940 h 3177797"/>
                  <a:gd name="connsiteX13" fmla="*/ 1554693 w 3721045"/>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9867 h 3186559"/>
                  <a:gd name="connsiteX1" fmla="*/ 1283394 w 3730490"/>
                  <a:gd name="connsiteY1" fmla="*/ 1173076 h 3186559"/>
                  <a:gd name="connsiteX2" fmla="*/ 1458682 w 3730490"/>
                  <a:gd name="connsiteY2" fmla="*/ 146758 h 3186559"/>
                  <a:gd name="connsiteX3" fmla="*/ 1985830 w 3730490"/>
                  <a:gd name="connsiteY3" fmla="*/ 160809 h 3186559"/>
                  <a:gd name="connsiteX4" fmla="*/ 2106139 w 3730490"/>
                  <a:gd name="connsiteY4" fmla="*/ 714448 h 3186559"/>
                  <a:gd name="connsiteX5" fmla="*/ 2864642 w 3730490"/>
                  <a:gd name="connsiteY5" fmla="*/ 295071 h 3186559"/>
                  <a:gd name="connsiteX6" fmla="*/ 3730490 w 3730490"/>
                  <a:gd name="connsiteY6" fmla="*/ 1533153 h 3186559"/>
                  <a:gd name="connsiteX7" fmla="*/ 2597605 w 3730490"/>
                  <a:gd name="connsiteY7" fmla="*/ 3111100 h 3186559"/>
                  <a:gd name="connsiteX8" fmla="*/ 1839264 w 3730490"/>
                  <a:gd name="connsiteY8" fmla="*/ 2586430 h 3186559"/>
                  <a:gd name="connsiteX9" fmla="*/ 1454188 w 3730490"/>
                  <a:gd name="connsiteY9" fmla="*/ 3135467 h 3186559"/>
                  <a:gd name="connsiteX10" fmla="*/ 41610 w 3730490"/>
                  <a:gd name="connsiteY10" fmla="*/ 2246940 h 3186559"/>
                  <a:gd name="connsiteX11" fmla="*/ 207142 w 3730490"/>
                  <a:gd name="connsiteY11" fmla="*/ 2207218 h 3186559"/>
                  <a:gd name="connsiteX12" fmla="*/ 1206746 w 3730490"/>
                  <a:gd name="connsiteY12" fmla="*/ 2949702 h 3186559"/>
                  <a:gd name="connsiteX13" fmla="*/ 1564138 w 3730490"/>
                  <a:gd name="connsiteY13" fmla="*/ 2389867 h 3186559"/>
                  <a:gd name="connsiteX0" fmla="*/ 1564138 w 3730490"/>
                  <a:gd name="connsiteY0" fmla="*/ 2383839 h 3180531"/>
                  <a:gd name="connsiteX1" fmla="*/ 1283394 w 3730490"/>
                  <a:gd name="connsiteY1" fmla="*/ 1167048 h 3180531"/>
                  <a:gd name="connsiteX2" fmla="*/ 1400226 w 3730490"/>
                  <a:gd name="connsiteY2" fmla="*/ 154162 h 3180531"/>
                  <a:gd name="connsiteX3" fmla="*/ 1985830 w 3730490"/>
                  <a:gd name="connsiteY3" fmla="*/ 154781 h 3180531"/>
                  <a:gd name="connsiteX4" fmla="*/ 2106139 w 3730490"/>
                  <a:gd name="connsiteY4" fmla="*/ 708420 h 3180531"/>
                  <a:gd name="connsiteX5" fmla="*/ 2864642 w 3730490"/>
                  <a:gd name="connsiteY5" fmla="*/ 289043 h 3180531"/>
                  <a:gd name="connsiteX6" fmla="*/ 3730490 w 3730490"/>
                  <a:gd name="connsiteY6" fmla="*/ 1527125 h 3180531"/>
                  <a:gd name="connsiteX7" fmla="*/ 2597605 w 3730490"/>
                  <a:gd name="connsiteY7" fmla="*/ 3105072 h 3180531"/>
                  <a:gd name="connsiteX8" fmla="*/ 1839264 w 3730490"/>
                  <a:gd name="connsiteY8" fmla="*/ 2580402 h 3180531"/>
                  <a:gd name="connsiteX9" fmla="*/ 1454188 w 3730490"/>
                  <a:gd name="connsiteY9" fmla="*/ 3129439 h 3180531"/>
                  <a:gd name="connsiteX10" fmla="*/ 41610 w 3730490"/>
                  <a:gd name="connsiteY10" fmla="*/ 2240912 h 3180531"/>
                  <a:gd name="connsiteX11" fmla="*/ 207142 w 3730490"/>
                  <a:gd name="connsiteY11" fmla="*/ 2201190 h 3180531"/>
                  <a:gd name="connsiteX12" fmla="*/ 1206746 w 3730490"/>
                  <a:gd name="connsiteY12" fmla="*/ 2943674 h 3180531"/>
                  <a:gd name="connsiteX13" fmla="*/ 1564138 w 3730490"/>
                  <a:gd name="connsiteY13" fmla="*/ 2383839 h 3180531"/>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324185 h 3120877"/>
                  <a:gd name="connsiteX1" fmla="*/ 1283394 w 3730490"/>
                  <a:gd name="connsiteY1" fmla="*/ 1107394 h 3120877"/>
                  <a:gd name="connsiteX2" fmla="*/ 1400226 w 3730490"/>
                  <a:gd name="connsiteY2" fmla="*/ 94508 h 3120877"/>
                  <a:gd name="connsiteX3" fmla="*/ 2298161 w 3730490"/>
                  <a:gd name="connsiteY3" fmla="*/ 207011 h 3120877"/>
                  <a:gd name="connsiteX4" fmla="*/ 2173674 w 3730490"/>
                  <a:gd name="connsiteY4" fmla="*/ 794996 h 3120877"/>
                  <a:gd name="connsiteX5" fmla="*/ 2937474 w 3730490"/>
                  <a:gd name="connsiteY5" fmla="*/ 295214 h 3120877"/>
                  <a:gd name="connsiteX6" fmla="*/ 3730490 w 3730490"/>
                  <a:gd name="connsiteY6" fmla="*/ 1467471 h 3120877"/>
                  <a:gd name="connsiteX7" fmla="*/ 2597605 w 3730490"/>
                  <a:gd name="connsiteY7" fmla="*/ 3045418 h 3120877"/>
                  <a:gd name="connsiteX8" fmla="*/ 1839264 w 3730490"/>
                  <a:gd name="connsiteY8" fmla="*/ 2520748 h 3120877"/>
                  <a:gd name="connsiteX9" fmla="*/ 1454188 w 3730490"/>
                  <a:gd name="connsiteY9" fmla="*/ 3069785 h 3120877"/>
                  <a:gd name="connsiteX10" fmla="*/ 41610 w 3730490"/>
                  <a:gd name="connsiteY10" fmla="*/ 2181258 h 3120877"/>
                  <a:gd name="connsiteX11" fmla="*/ 207142 w 3730490"/>
                  <a:gd name="connsiteY11" fmla="*/ 2141536 h 3120877"/>
                  <a:gd name="connsiteX12" fmla="*/ 1206746 w 3730490"/>
                  <a:gd name="connsiteY12" fmla="*/ 2884020 h 3120877"/>
                  <a:gd name="connsiteX13" fmla="*/ 1564138 w 3730490"/>
                  <a:gd name="connsiteY13" fmla="*/ 2324185 h 3120877"/>
                  <a:gd name="connsiteX0" fmla="*/ 1564138 w 3730490"/>
                  <a:gd name="connsiteY0" fmla="*/ 2292405 h 3089097"/>
                  <a:gd name="connsiteX1" fmla="*/ 1283394 w 3730490"/>
                  <a:gd name="connsiteY1" fmla="*/ 1075614 h 3089097"/>
                  <a:gd name="connsiteX2" fmla="*/ 1400226 w 3730490"/>
                  <a:gd name="connsiteY2" fmla="*/ 62728 h 3089097"/>
                  <a:gd name="connsiteX3" fmla="*/ 2298161 w 3730490"/>
                  <a:gd name="connsiteY3" fmla="*/ 175231 h 3089097"/>
                  <a:gd name="connsiteX4" fmla="*/ 2173674 w 3730490"/>
                  <a:gd name="connsiteY4" fmla="*/ 763216 h 3089097"/>
                  <a:gd name="connsiteX5" fmla="*/ 2937474 w 3730490"/>
                  <a:gd name="connsiteY5" fmla="*/ 263434 h 3089097"/>
                  <a:gd name="connsiteX6" fmla="*/ 3730490 w 3730490"/>
                  <a:gd name="connsiteY6" fmla="*/ 1435691 h 3089097"/>
                  <a:gd name="connsiteX7" fmla="*/ 2597605 w 3730490"/>
                  <a:gd name="connsiteY7" fmla="*/ 3013638 h 3089097"/>
                  <a:gd name="connsiteX8" fmla="*/ 1839264 w 3730490"/>
                  <a:gd name="connsiteY8" fmla="*/ 2488968 h 3089097"/>
                  <a:gd name="connsiteX9" fmla="*/ 1454188 w 3730490"/>
                  <a:gd name="connsiteY9" fmla="*/ 3038005 h 3089097"/>
                  <a:gd name="connsiteX10" fmla="*/ 41610 w 3730490"/>
                  <a:gd name="connsiteY10" fmla="*/ 2149478 h 3089097"/>
                  <a:gd name="connsiteX11" fmla="*/ 207142 w 3730490"/>
                  <a:gd name="connsiteY11" fmla="*/ 2109756 h 3089097"/>
                  <a:gd name="connsiteX12" fmla="*/ 1206746 w 3730490"/>
                  <a:gd name="connsiteY12" fmla="*/ 2852240 h 3089097"/>
                  <a:gd name="connsiteX13" fmla="*/ 1564138 w 3730490"/>
                  <a:gd name="connsiteY13" fmla="*/ 2292405 h 3089097"/>
                  <a:gd name="connsiteX0" fmla="*/ 1564138 w 3730490"/>
                  <a:gd name="connsiteY0" fmla="*/ 2165479 h 2962171"/>
                  <a:gd name="connsiteX1" fmla="*/ 1283394 w 3730490"/>
                  <a:gd name="connsiteY1" fmla="*/ 948688 h 2962171"/>
                  <a:gd name="connsiteX2" fmla="*/ 1483271 w 3730490"/>
                  <a:gd name="connsiteY2" fmla="*/ 181246 h 2962171"/>
                  <a:gd name="connsiteX3" fmla="*/ 2298161 w 3730490"/>
                  <a:gd name="connsiteY3" fmla="*/ 48305 h 2962171"/>
                  <a:gd name="connsiteX4" fmla="*/ 2173674 w 3730490"/>
                  <a:gd name="connsiteY4" fmla="*/ 636290 h 2962171"/>
                  <a:gd name="connsiteX5" fmla="*/ 2937474 w 3730490"/>
                  <a:gd name="connsiteY5" fmla="*/ 136508 h 2962171"/>
                  <a:gd name="connsiteX6" fmla="*/ 3730490 w 3730490"/>
                  <a:gd name="connsiteY6" fmla="*/ 1308765 h 2962171"/>
                  <a:gd name="connsiteX7" fmla="*/ 2597605 w 3730490"/>
                  <a:gd name="connsiteY7" fmla="*/ 2886712 h 2962171"/>
                  <a:gd name="connsiteX8" fmla="*/ 1839264 w 3730490"/>
                  <a:gd name="connsiteY8" fmla="*/ 2362042 h 2962171"/>
                  <a:gd name="connsiteX9" fmla="*/ 1454188 w 3730490"/>
                  <a:gd name="connsiteY9" fmla="*/ 2911079 h 2962171"/>
                  <a:gd name="connsiteX10" fmla="*/ 41610 w 3730490"/>
                  <a:gd name="connsiteY10" fmla="*/ 2022552 h 2962171"/>
                  <a:gd name="connsiteX11" fmla="*/ 207142 w 3730490"/>
                  <a:gd name="connsiteY11" fmla="*/ 1982830 h 2962171"/>
                  <a:gd name="connsiteX12" fmla="*/ 1206746 w 3730490"/>
                  <a:gd name="connsiteY12" fmla="*/ 2725314 h 2962171"/>
                  <a:gd name="connsiteX13" fmla="*/ 1564138 w 3730490"/>
                  <a:gd name="connsiteY13" fmla="*/ 2165479 h 2962171"/>
                  <a:gd name="connsiteX0" fmla="*/ 1564138 w 3730490"/>
                  <a:gd name="connsiteY0" fmla="*/ 2224590 h 3021282"/>
                  <a:gd name="connsiteX1" fmla="*/ 1283394 w 3730490"/>
                  <a:gd name="connsiteY1" fmla="*/ 1007799 h 3021282"/>
                  <a:gd name="connsiteX2" fmla="*/ 1483271 w 3730490"/>
                  <a:gd name="connsiteY2" fmla="*/ 240357 h 3021282"/>
                  <a:gd name="connsiteX3" fmla="*/ 2298161 w 3730490"/>
                  <a:gd name="connsiteY3" fmla="*/ 107416 h 3021282"/>
                  <a:gd name="connsiteX4" fmla="*/ 2173674 w 3730490"/>
                  <a:gd name="connsiteY4" fmla="*/ 695401 h 3021282"/>
                  <a:gd name="connsiteX5" fmla="*/ 2937474 w 3730490"/>
                  <a:gd name="connsiteY5" fmla="*/ 195619 h 3021282"/>
                  <a:gd name="connsiteX6" fmla="*/ 3730490 w 3730490"/>
                  <a:gd name="connsiteY6" fmla="*/ 1367876 h 3021282"/>
                  <a:gd name="connsiteX7" fmla="*/ 2597605 w 3730490"/>
                  <a:gd name="connsiteY7" fmla="*/ 2945823 h 3021282"/>
                  <a:gd name="connsiteX8" fmla="*/ 1839264 w 3730490"/>
                  <a:gd name="connsiteY8" fmla="*/ 2421153 h 3021282"/>
                  <a:gd name="connsiteX9" fmla="*/ 1454188 w 3730490"/>
                  <a:gd name="connsiteY9" fmla="*/ 2970190 h 3021282"/>
                  <a:gd name="connsiteX10" fmla="*/ 41610 w 3730490"/>
                  <a:gd name="connsiteY10" fmla="*/ 2081663 h 3021282"/>
                  <a:gd name="connsiteX11" fmla="*/ 207142 w 3730490"/>
                  <a:gd name="connsiteY11" fmla="*/ 2041941 h 3021282"/>
                  <a:gd name="connsiteX12" fmla="*/ 1206746 w 3730490"/>
                  <a:gd name="connsiteY12" fmla="*/ 2784425 h 3021282"/>
                  <a:gd name="connsiteX13" fmla="*/ 1564138 w 3730490"/>
                  <a:gd name="connsiteY13" fmla="*/ 2224590 h 3021282"/>
                  <a:gd name="connsiteX0" fmla="*/ 1564138 w 3730490"/>
                  <a:gd name="connsiteY0" fmla="*/ 2177541 h 2974233"/>
                  <a:gd name="connsiteX1" fmla="*/ 1283394 w 3730490"/>
                  <a:gd name="connsiteY1" fmla="*/ 960750 h 2974233"/>
                  <a:gd name="connsiteX2" fmla="*/ 1381870 w 3730490"/>
                  <a:gd name="connsiteY2" fmla="*/ 319386 h 2974233"/>
                  <a:gd name="connsiteX3" fmla="*/ 2298161 w 3730490"/>
                  <a:gd name="connsiteY3" fmla="*/ 60367 h 2974233"/>
                  <a:gd name="connsiteX4" fmla="*/ 2173674 w 3730490"/>
                  <a:gd name="connsiteY4" fmla="*/ 648352 h 2974233"/>
                  <a:gd name="connsiteX5" fmla="*/ 2937474 w 3730490"/>
                  <a:gd name="connsiteY5" fmla="*/ 148570 h 2974233"/>
                  <a:gd name="connsiteX6" fmla="*/ 3730490 w 3730490"/>
                  <a:gd name="connsiteY6" fmla="*/ 1320827 h 2974233"/>
                  <a:gd name="connsiteX7" fmla="*/ 2597605 w 3730490"/>
                  <a:gd name="connsiteY7" fmla="*/ 2898774 h 2974233"/>
                  <a:gd name="connsiteX8" fmla="*/ 1839264 w 3730490"/>
                  <a:gd name="connsiteY8" fmla="*/ 2374104 h 2974233"/>
                  <a:gd name="connsiteX9" fmla="*/ 1454188 w 3730490"/>
                  <a:gd name="connsiteY9" fmla="*/ 2923141 h 2974233"/>
                  <a:gd name="connsiteX10" fmla="*/ 41610 w 3730490"/>
                  <a:gd name="connsiteY10" fmla="*/ 2034614 h 2974233"/>
                  <a:gd name="connsiteX11" fmla="*/ 207142 w 3730490"/>
                  <a:gd name="connsiteY11" fmla="*/ 1994892 h 2974233"/>
                  <a:gd name="connsiteX12" fmla="*/ 1206746 w 3730490"/>
                  <a:gd name="connsiteY12" fmla="*/ 2737376 h 2974233"/>
                  <a:gd name="connsiteX13" fmla="*/ 1564138 w 3730490"/>
                  <a:gd name="connsiteY13" fmla="*/ 2177541 h 2974233"/>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61514 h 2958206"/>
                  <a:gd name="connsiteX1" fmla="*/ 1283394 w 3730490"/>
                  <a:gd name="connsiteY1" fmla="*/ 944723 h 2958206"/>
                  <a:gd name="connsiteX2" fmla="*/ 1381870 w 3730490"/>
                  <a:gd name="connsiteY2" fmla="*/ 303359 h 2958206"/>
                  <a:gd name="connsiteX3" fmla="*/ 2298161 w 3730490"/>
                  <a:gd name="connsiteY3" fmla="*/ 44340 h 2958206"/>
                  <a:gd name="connsiteX4" fmla="*/ 2173674 w 3730490"/>
                  <a:gd name="connsiteY4" fmla="*/ 632325 h 2958206"/>
                  <a:gd name="connsiteX5" fmla="*/ 2937474 w 3730490"/>
                  <a:gd name="connsiteY5" fmla="*/ 132543 h 2958206"/>
                  <a:gd name="connsiteX6" fmla="*/ 3730490 w 3730490"/>
                  <a:gd name="connsiteY6" fmla="*/ 1304800 h 2958206"/>
                  <a:gd name="connsiteX7" fmla="*/ 2597605 w 3730490"/>
                  <a:gd name="connsiteY7" fmla="*/ 2882747 h 2958206"/>
                  <a:gd name="connsiteX8" fmla="*/ 1839264 w 3730490"/>
                  <a:gd name="connsiteY8" fmla="*/ 2358077 h 2958206"/>
                  <a:gd name="connsiteX9" fmla="*/ 1454188 w 3730490"/>
                  <a:gd name="connsiteY9" fmla="*/ 2907114 h 2958206"/>
                  <a:gd name="connsiteX10" fmla="*/ 41610 w 3730490"/>
                  <a:gd name="connsiteY10" fmla="*/ 2018587 h 2958206"/>
                  <a:gd name="connsiteX11" fmla="*/ 207142 w 3730490"/>
                  <a:gd name="connsiteY11" fmla="*/ 1978865 h 2958206"/>
                  <a:gd name="connsiteX12" fmla="*/ 1206746 w 3730490"/>
                  <a:gd name="connsiteY12" fmla="*/ 2721349 h 2958206"/>
                  <a:gd name="connsiteX13" fmla="*/ 1564138 w 3730490"/>
                  <a:gd name="connsiteY13" fmla="*/ 2161514 h 2958206"/>
                  <a:gd name="connsiteX0" fmla="*/ 1564138 w 3730490"/>
                  <a:gd name="connsiteY0" fmla="*/ 2139651 h 2936343"/>
                  <a:gd name="connsiteX1" fmla="*/ 1283394 w 3730490"/>
                  <a:gd name="connsiteY1" fmla="*/ 922860 h 2936343"/>
                  <a:gd name="connsiteX2" fmla="*/ 1300142 w 3730490"/>
                  <a:gd name="connsiteY2" fmla="*/ 406421 h 2936343"/>
                  <a:gd name="connsiteX3" fmla="*/ 2298161 w 3730490"/>
                  <a:gd name="connsiteY3" fmla="*/ 22477 h 2936343"/>
                  <a:gd name="connsiteX4" fmla="*/ 2173674 w 3730490"/>
                  <a:gd name="connsiteY4" fmla="*/ 610462 h 2936343"/>
                  <a:gd name="connsiteX5" fmla="*/ 2937474 w 3730490"/>
                  <a:gd name="connsiteY5" fmla="*/ 110680 h 2936343"/>
                  <a:gd name="connsiteX6" fmla="*/ 3730490 w 3730490"/>
                  <a:gd name="connsiteY6" fmla="*/ 1282937 h 2936343"/>
                  <a:gd name="connsiteX7" fmla="*/ 2597605 w 3730490"/>
                  <a:gd name="connsiteY7" fmla="*/ 2860884 h 2936343"/>
                  <a:gd name="connsiteX8" fmla="*/ 1839264 w 3730490"/>
                  <a:gd name="connsiteY8" fmla="*/ 2336214 h 2936343"/>
                  <a:gd name="connsiteX9" fmla="*/ 1454188 w 3730490"/>
                  <a:gd name="connsiteY9" fmla="*/ 2885251 h 2936343"/>
                  <a:gd name="connsiteX10" fmla="*/ 41610 w 3730490"/>
                  <a:gd name="connsiteY10" fmla="*/ 1996724 h 2936343"/>
                  <a:gd name="connsiteX11" fmla="*/ 207142 w 3730490"/>
                  <a:gd name="connsiteY11" fmla="*/ 1957002 h 2936343"/>
                  <a:gd name="connsiteX12" fmla="*/ 1206746 w 3730490"/>
                  <a:gd name="connsiteY12" fmla="*/ 2699486 h 2936343"/>
                  <a:gd name="connsiteX13" fmla="*/ 1564138 w 3730490"/>
                  <a:gd name="connsiteY13" fmla="*/ 2139651 h 2936343"/>
                  <a:gd name="connsiteX0" fmla="*/ 1564138 w 3730490"/>
                  <a:gd name="connsiteY0" fmla="*/ 2132327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64138 w 3730490"/>
                  <a:gd name="connsiteY13" fmla="*/ 2132327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045840"/>
                  <a:gd name="connsiteX1" fmla="*/ 1129393 w 3730490"/>
                  <a:gd name="connsiteY1" fmla="*/ 1505247 h 3045840"/>
                  <a:gd name="connsiteX2" fmla="*/ 1300142 w 3730490"/>
                  <a:gd name="connsiteY2" fmla="*/ 399097 h 3045840"/>
                  <a:gd name="connsiteX3" fmla="*/ 2298161 w 3730490"/>
                  <a:gd name="connsiteY3" fmla="*/ 15153 h 3045840"/>
                  <a:gd name="connsiteX4" fmla="*/ 2173674 w 3730490"/>
                  <a:gd name="connsiteY4" fmla="*/ 603138 h 3045840"/>
                  <a:gd name="connsiteX5" fmla="*/ 2937474 w 3730490"/>
                  <a:gd name="connsiteY5" fmla="*/ 103356 h 3045840"/>
                  <a:gd name="connsiteX6" fmla="*/ 3730490 w 3730490"/>
                  <a:gd name="connsiteY6" fmla="*/ 1275613 h 3045840"/>
                  <a:gd name="connsiteX7" fmla="*/ 2597605 w 3730490"/>
                  <a:gd name="connsiteY7" fmla="*/ 2853560 h 3045840"/>
                  <a:gd name="connsiteX8" fmla="*/ 1839264 w 3730490"/>
                  <a:gd name="connsiteY8" fmla="*/ 2328890 h 3045840"/>
                  <a:gd name="connsiteX9" fmla="*/ 1086046 w 3730490"/>
                  <a:gd name="connsiteY9" fmla="*/ 2999586 h 3045840"/>
                  <a:gd name="connsiteX10" fmla="*/ 41610 w 3730490"/>
                  <a:gd name="connsiteY10" fmla="*/ 1989400 h 3045840"/>
                  <a:gd name="connsiteX11" fmla="*/ 207142 w 3730490"/>
                  <a:gd name="connsiteY11" fmla="*/ 1949678 h 3045840"/>
                  <a:gd name="connsiteX12" fmla="*/ 1206746 w 3730490"/>
                  <a:gd name="connsiteY12" fmla="*/ 2692162 h 3045840"/>
                  <a:gd name="connsiteX13" fmla="*/ 1501518 w 3730490"/>
                  <a:gd name="connsiteY13" fmla="*/ 2246124 h 3045840"/>
                  <a:gd name="connsiteX0" fmla="*/ 1501518 w 3730490"/>
                  <a:gd name="connsiteY0" fmla="*/ 2246124 h 3132821"/>
                  <a:gd name="connsiteX1" fmla="*/ 1129393 w 3730490"/>
                  <a:gd name="connsiteY1" fmla="*/ 1505247 h 3132821"/>
                  <a:gd name="connsiteX2" fmla="*/ 1300142 w 3730490"/>
                  <a:gd name="connsiteY2" fmla="*/ 399097 h 3132821"/>
                  <a:gd name="connsiteX3" fmla="*/ 2298161 w 3730490"/>
                  <a:gd name="connsiteY3" fmla="*/ 15153 h 3132821"/>
                  <a:gd name="connsiteX4" fmla="*/ 2173674 w 3730490"/>
                  <a:gd name="connsiteY4" fmla="*/ 603138 h 3132821"/>
                  <a:gd name="connsiteX5" fmla="*/ 2937474 w 3730490"/>
                  <a:gd name="connsiteY5" fmla="*/ 103356 h 3132821"/>
                  <a:gd name="connsiteX6" fmla="*/ 3730490 w 3730490"/>
                  <a:gd name="connsiteY6" fmla="*/ 1275613 h 3132821"/>
                  <a:gd name="connsiteX7" fmla="*/ 2597605 w 3730490"/>
                  <a:gd name="connsiteY7" fmla="*/ 2853560 h 3132821"/>
                  <a:gd name="connsiteX8" fmla="*/ 1839264 w 3730490"/>
                  <a:gd name="connsiteY8" fmla="*/ 2328890 h 3132821"/>
                  <a:gd name="connsiteX9" fmla="*/ 1772194 w 3730490"/>
                  <a:gd name="connsiteY9" fmla="*/ 3089601 h 3132821"/>
                  <a:gd name="connsiteX10" fmla="*/ 41610 w 3730490"/>
                  <a:gd name="connsiteY10" fmla="*/ 1989400 h 3132821"/>
                  <a:gd name="connsiteX11" fmla="*/ 207142 w 3730490"/>
                  <a:gd name="connsiteY11" fmla="*/ 1949678 h 3132821"/>
                  <a:gd name="connsiteX12" fmla="*/ 1206746 w 3730490"/>
                  <a:gd name="connsiteY12" fmla="*/ 2692162 h 3132821"/>
                  <a:gd name="connsiteX13" fmla="*/ 1501518 w 3730490"/>
                  <a:gd name="connsiteY13" fmla="*/ 2246124 h 3132821"/>
                  <a:gd name="connsiteX0" fmla="*/ 1484813 w 3713785"/>
                  <a:gd name="connsiteY0" fmla="*/ 2246124 h 3132821"/>
                  <a:gd name="connsiteX1" fmla="*/ 1112688 w 3713785"/>
                  <a:gd name="connsiteY1" fmla="*/ 1505247 h 3132821"/>
                  <a:gd name="connsiteX2" fmla="*/ 1283437 w 3713785"/>
                  <a:gd name="connsiteY2" fmla="*/ 399097 h 3132821"/>
                  <a:gd name="connsiteX3" fmla="*/ 2281456 w 3713785"/>
                  <a:gd name="connsiteY3" fmla="*/ 15153 h 3132821"/>
                  <a:gd name="connsiteX4" fmla="*/ 2156969 w 3713785"/>
                  <a:gd name="connsiteY4" fmla="*/ 603138 h 3132821"/>
                  <a:gd name="connsiteX5" fmla="*/ 2920769 w 3713785"/>
                  <a:gd name="connsiteY5" fmla="*/ 103356 h 3132821"/>
                  <a:gd name="connsiteX6" fmla="*/ 3713785 w 3713785"/>
                  <a:gd name="connsiteY6" fmla="*/ 1275613 h 3132821"/>
                  <a:gd name="connsiteX7" fmla="*/ 2580900 w 3713785"/>
                  <a:gd name="connsiteY7" fmla="*/ 2853560 h 3132821"/>
                  <a:gd name="connsiteX8" fmla="*/ 1822559 w 3713785"/>
                  <a:gd name="connsiteY8" fmla="*/ 2328890 h 3132821"/>
                  <a:gd name="connsiteX9" fmla="*/ 1755489 w 3713785"/>
                  <a:gd name="connsiteY9" fmla="*/ 3089601 h 3132821"/>
                  <a:gd name="connsiteX10" fmla="*/ 24905 w 3713785"/>
                  <a:gd name="connsiteY10" fmla="*/ 1989400 h 3132821"/>
                  <a:gd name="connsiteX11" fmla="*/ 642586 w 3713785"/>
                  <a:gd name="connsiteY11" fmla="*/ 1222380 h 3132821"/>
                  <a:gd name="connsiteX12" fmla="*/ 1190041 w 3713785"/>
                  <a:gd name="connsiteY12" fmla="*/ 2692162 h 3132821"/>
                  <a:gd name="connsiteX13" fmla="*/ 1484813 w 3713785"/>
                  <a:gd name="connsiteY13" fmla="*/ 2246124 h 3132821"/>
                  <a:gd name="connsiteX0" fmla="*/ 860381 w 3089353"/>
                  <a:gd name="connsiteY0" fmla="*/ 2246124 h 3157561"/>
                  <a:gd name="connsiteX1" fmla="*/ 488256 w 3089353"/>
                  <a:gd name="connsiteY1" fmla="*/ 1505247 h 3157561"/>
                  <a:gd name="connsiteX2" fmla="*/ 659005 w 3089353"/>
                  <a:gd name="connsiteY2" fmla="*/ 399097 h 3157561"/>
                  <a:gd name="connsiteX3" fmla="*/ 1657024 w 3089353"/>
                  <a:gd name="connsiteY3" fmla="*/ 15153 h 3157561"/>
                  <a:gd name="connsiteX4" fmla="*/ 1532537 w 3089353"/>
                  <a:gd name="connsiteY4" fmla="*/ 603138 h 3157561"/>
                  <a:gd name="connsiteX5" fmla="*/ 2296337 w 3089353"/>
                  <a:gd name="connsiteY5" fmla="*/ 103356 h 3157561"/>
                  <a:gd name="connsiteX6" fmla="*/ 3089353 w 3089353"/>
                  <a:gd name="connsiteY6" fmla="*/ 1275613 h 3157561"/>
                  <a:gd name="connsiteX7" fmla="*/ 1956468 w 3089353"/>
                  <a:gd name="connsiteY7" fmla="*/ 2853560 h 3157561"/>
                  <a:gd name="connsiteX8" fmla="*/ 1198127 w 3089353"/>
                  <a:gd name="connsiteY8" fmla="*/ 2328890 h 3157561"/>
                  <a:gd name="connsiteX9" fmla="*/ 1131057 w 3089353"/>
                  <a:gd name="connsiteY9" fmla="*/ 3089601 h 3157561"/>
                  <a:gd name="connsiteX10" fmla="*/ 60697 w 3089353"/>
                  <a:gd name="connsiteY10" fmla="*/ 2491423 h 3157561"/>
                  <a:gd name="connsiteX11" fmla="*/ 18154 w 3089353"/>
                  <a:gd name="connsiteY11" fmla="*/ 1222380 h 3157561"/>
                  <a:gd name="connsiteX12" fmla="*/ 565609 w 3089353"/>
                  <a:gd name="connsiteY12" fmla="*/ 2692162 h 3157561"/>
                  <a:gd name="connsiteX13" fmla="*/ 860381 w 3089353"/>
                  <a:gd name="connsiteY13" fmla="*/ 2246124 h 3157561"/>
                  <a:gd name="connsiteX0" fmla="*/ 860381 w 3089353"/>
                  <a:gd name="connsiteY0" fmla="*/ 2246124 h 3149786"/>
                  <a:gd name="connsiteX1" fmla="*/ 488256 w 3089353"/>
                  <a:gd name="connsiteY1" fmla="*/ 1505247 h 3149786"/>
                  <a:gd name="connsiteX2" fmla="*/ 659005 w 3089353"/>
                  <a:gd name="connsiteY2" fmla="*/ 399097 h 3149786"/>
                  <a:gd name="connsiteX3" fmla="*/ 1657024 w 3089353"/>
                  <a:gd name="connsiteY3" fmla="*/ 15153 h 3149786"/>
                  <a:gd name="connsiteX4" fmla="*/ 1532537 w 3089353"/>
                  <a:gd name="connsiteY4" fmla="*/ 603138 h 3149786"/>
                  <a:gd name="connsiteX5" fmla="*/ 2296337 w 3089353"/>
                  <a:gd name="connsiteY5" fmla="*/ 103356 h 3149786"/>
                  <a:gd name="connsiteX6" fmla="*/ 3089353 w 3089353"/>
                  <a:gd name="connsiteY6" fmla="*/ 1275613 h 3149786"/>
                  <a:gd name="connsiteX7" fmla="*/ 1956468 w 3089353"/>
                  <a:gd name="connsiteY7" fmla="*/ 2853560 h 3149786"/>
                  <a:gd name="connsiteX8" fmla="*/ 1198127 w 3089353"/>
                  <a:gd name="connsiteY8" fmla="*/ 2328890 h 3149786"/>
                  <a:gd name="connsiteX9" fmla="*/ 1131057 w 3089353"/>
                  <a:gd name="connsiteY9" fmla="*/ 3089601 h 3149786"/>
                  <a:gd name="connsiteX10" fmla="*/ 60697 w 3089353"/>
                  <a:gd name="connsiteY10" fmla="*/ 2491423 h 3149786"/>
                  <a:gd name="connsiteX11" fmla="*/ 18154 w 3089353"/>
                  <a:gd name="connsiteY11" fmla="*/ 1222380 h 3149786"/>
                  <a:gd name="connsiteX12" fmla="*/ 565609 w 3089353"/>
                  <a:gd name="connsiteY12" fmla="*/ 2692162 h 3149786"/>
                  <a:gd name="connsiteX13" fmla="*/ 860381 w 3089353"/>
                  <a:gd name="connsiteY13" fmla="*/ 2246124 h 3149786"/>
                  <a:gd name="connsiteX0" fmla="*/ 861852 w 3090824"/>
                  <a:gd name="connsiteY0" fmla="*/ 2246124 h 3148012"/>
                  <a:gd name="connsiteX1" fmla="*/ 489727 w 3090824"/>
                  <a:gd name="connsiteY1" fmla="*/ 1505247 h 3148012"/>
                  <a:gd name="connsiteX2" fmla="*/ 660476 w 3090824"/>
                  <a:gd name="connsiteY2" fmla="*/ 399097 h 3148012"/>
                  <a:gd name="connsiteX3" fmla="*/ 1658495 w 3090824"/>
                  <a:gd name="connsiteY3" fmla="*/ 15153 h 3148012"/>
                  <a:gd name="connsiteX4" fmla="*/ 1534008 w 3090824"/>
                  <a:gd name="connsiteY4" fmla="*/ 603138 h 3148012"/>
                  <a:gd name="connsiteX5" fmla="*/ 2297808 w 3090824"/>
                  <a:gd name="connsiteY5" fmla="*/ 103356 h 3148012"/>
                  <a:gd name="connsiteX6" fmla="*/ 3090824 w 3090824"/>
                  <a:gd name="connsiteY6" fmla="*/ 1275613 h 3148012"/>
                  <a:gd name="connsiteX7" fmla="*/ 1957939 w 3090824"/>
                  <a:gd name="connsiteY7" fmla="*/ 2853560 h 3148012"/>
                  <a:gd name="connsiteX8" fmla="*/ 1199598 w 3090824"/>
                  <a:gd name="connsiteY8" fmla="*/ 2328890 h 3148012"/>
                  <a:gd name="connsiteX9" fmla="*/ 1132528 w 3090824"/>
                  <a:gd name="connsiteY9" fmla="*/ 3089601 h 3148012"/>
                  <a:gd name="connsiteX10" fmla="*/ 60465 w 3090824"/>
                  <a:gd name="connsiteY10" fmla="*/ 2461488 h 3148012"/>
                  <a:gd name="connsiteX11" fmla="*/ 19625 w 3090824"/>
                  <a:gd name="connsiteY11" fmla="*/ 1222380 h 3148012"/>
                  <a:gd name="connsiteX12" fmla="*/ 567080 w 3090824"/>
                  <a:gd name="connsiteY12" fmla="*/ 2692162 h 3148012"/>
                  <a:gd name="connsiteX13" fmla="*/ 861852 w 3090824"/>
                  <a:gd name="connsiteY13" fmla="*/ 2246124 h 3148012"/>
                  <a:gd name="connsiteX0" fmla="*/ 1007733 w 3236705"/>
                  <a:gd name="connsiteY0" fmla="*/ 2246124 h 3148012"/>
                  <a:gd name="connsiteX1" fmla="*/ 635608 w 3236705"/>
                  <a:gd name="connsiteY1" fmla="*/ 1505247 h 3148012"/>
                  <a:gd name="connsiteX2" fmla="*/ 806357 w 3236705"/>
                  <a:gd name="connsiteY2" fmla="*/ 399097 h 3148012"/>
                  <a:gd name="connsiteX3" fmla="*/ 1804376 w 3236705"/>
                  <a:gd name="connsiteY3" fmla="*/ 15153 h 3148012"/>
                  <a:gd name="connsiteX4" fmla="*/ 1679889 w 3236705"/>
                  <a:gd name="connsiteY4" fmla="*/ 603138 h 3148012"/>
                  <a:gd name="connsiteX5" fmla="*/ 2443689 w 3236705"/>
                  <a:gd name="connsiteY5" fmla="*/ 103356 h 3148012"/>
                  <a:gd name="connsiteX6" fmla="*/ 3236705 w 3236705"/>
                  <a:gd name="connsiteY6" fmla="*/ 1275613 h 3148012"/>
                  <a:gd name="connsiteX7" fmla="*/ 2103820 w 3236705"/>
                  <a:gd name="connsiteY7" fmla="*/ 2853560 h 3148012"/>
                  <a:gd name="connsiteX8" fmla="*/ 1345479 w 3236705"/>
                  <a:gd name="connsiteY8" fmla="*/ 2328890 h 3148012"/>
                  <a:gd name="connsiteX9" fmla="*/ 1278409 w 3236705"/>
                  <a:gd name="connsiteY9" fmla="*/ 3089601 h 3148012"/>
                  <a:gd name="connsiteX10" fmla="*/ 206346 w 3236705"/>
                  <a:gd name="connsiteY10" fmla="*/ 2461488 h 3148012"/>
                  <a:gd name="connsiteX11" fmla="*/ 165506 w 3236705"/>
                  <a:gd name="connsiteY11" fmla="*/ 1222380 h 3148012"/>
                  <a:gd name="connsiteX12" fmla="*/ 712961 w 3236705"/>
                  <a:gd name="connsiteY12" fmla="*/ 2692162 h 3148012"/>
                  <a:gd name="connsiteX13" fmla="*/ 1007733 w 3236705"/>
                  <a:gd name="connsiteY13" fmla="*/ 2246124 h 3148012"/>
                  <a:gd name="connsiteX0" fmla="*/ 1052524 w 3281496"/>
                  <a:gd name="connsiteY0" fmla="*/ 2246124 h 3148012"/>
                  <a:gd name="connsiteX1" fmla="*/ 680399 w 3281496"/>
                  <a:gd name="connsiteY1" fmla="*/ 1505247 h 3148012"/>
                  <a:gd name="connsiteX2" fmla="*/ 851148 w 3281496"/>
                  <a:gd name="connsiteY2" fmla="*/ 399097 h 3148012"/>
                  <a:gd name="connsiteX3" fmla="*/ 1849167 w 3281496"/>
                  <a:gd name="connsiteY3" fmla="*/ 15153 h 3148012"/>
                  <a:gd name="connsiteX4" fmla="*/ 1724680 w 3281496"/>
                  <a:gd name="connsiteY4" fmla="*/ 603138 h 3148012"/>
                  <a:gd name="connsiteX5" fmla="*/ 2488480 w 3281496"/>
                  <a:gd name="connsiteY5" fmla="*/ 103356 h 3148012"/>
                  <a:gd name="connsiteX6" fmla="*/ 3281496 w 3281496"/>
                  <a:gd name="connsiteY6" fmla="*/ 1275613 h 3148012"/>
                  <a:gd name="connsiteX7" fmla="*/ 2148611 w 3281496"/>
                  <a:gd name="connsiteY7" fmla="*/ 2853560 h 3148012"/>
                  <a:gd name="connsiteX8" fmla="*/ 1390270 w 3281496"/>
                  <a:gd name="connsiteY8" fmla="*/ 2328890 h 3148012"/>
                  <a:gd name="connsiteX9" fmla="*/ 1323200 w 3281496"/>
                  <a:gd name="connsiteY9" fmla="*/ 3089601 h 3148012"/>
                  <a:gd name="connsiteX10" fmla="*/ 251137 w 3281496"/>
                  <a:gd name="connsiteY10" fmla="*/ 2461488 h 3148012"/>
                  <a:gd name="connsiteX11" fmla="*/ 319 w 3281496"/>
                  <a:gd name="connsiteY11" fmla="*/ 653965 h 3148012"/>
                  <a:gd name="connsiteX12" fmla="*/ 210297 w 3281496"/>
                  <a:gd name="connsiteY12" fmla="*/ 1222380 h 3148012"/>
                  <a:gd name="connsiteX13" fmla="*/ 757752 w 3281496"/>
                  <a:gd name="connsiteY13" fmla="*/ 2692162 h 3148012"/>
                  <a:gd name="connsiteX14" fmla="*/ 1052524 w 3281496"/>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928 w 3281900"/>
                  <a:gd name="connsiteY0" fmla="*/ 2246124 h 3148012"/>
                  <a:gd name="connsiteX1" fmla="*/ 680803 w 3281900"/>
                  <a:gd name="connsiteY1" fmla="*/ 1505247 h 3148012"/>
                  <a:gd name="connsiteX2" fmla="*/ 851552 w 3281900"/>
                  <a:gd name="connsiteY2" fmla="*/ 399097 h 3148012"/>
                  <a:gd name="connsiteX3" fmla="*/ 1849571 w 3281900"/>
                  <a:gd name="connsiteY3" fmla="*/ 15153 h 3148012"/>
                  <a:gd name="connsiteX4" fmla="*/ 1725084 w 3281900"/>
                  <a:gd name="connsiteY4" fmla="*/ 603138 h 3148012"/>
                  <a:gd name="connsiteX5" fmla="*/ 2488884 w 3281900"/>
                  <a:gd name="connsiteY5" fmla="*/ 103356 h 3148012"/>
                  <a:gd name="connsiteX6" fmla="*/ 3281900 w 3281900"/>
                  <a:gd name="connsiteY6" fmla="*/ 1275613 h 3148012"/>
                  <a:gd name="connsiteX7" fmla="*/ 2149015 w 3281900"/>
                  <a:gd name="connsiteY7" fmla="*/ 2853560 h 3148012"/>
                  <a:gd name="connsiteX8" fmla="*/ 1390674 w 3281900"/>
                  <a:gd name="connsiteY8" fmla="*/ 2328890 h 3148012"/>
                  <a:gd name="connsiteX9" fmla="*/ 1323604 w 3281900"/>
                  <a:gd name="connsiteY9" fmla="*/ 3089601 h 3148012"/>
                  <a:gd name="connsiteX10" fmla="*/ 251541 w 3281900"/>
                  <a:gd name="connsiteY10" fmla="*/ 2461488 h 3148012"/>
                  <a:gd name="connsiteX11" fmla="*/ 156 w 3281900"/>
                  <a:gd name="connsiteY11" fmla="*/ 643987 h 3148012"/>
                  <a:gd name="connsiteX12" fmla="*/ 323460 w 3281900"/>
                  <a:gd name="connsiteY12" fmla="*/ 775251 h 3148012"/>
                  <a:gd name="connsiteX13" fmla="*/ 758156 w 3281900"/>
                  <a:gd name="connsiteY13" fmla="*/ 2692162 h 3148012"/>
                  <a:gd name="connsiteX14" fmla="*/ 1052928 w 3281900"/>
                  <a:gd name="connsiteY14" fmla="*/ 2246124 h 3148012"/>
                  <a:gd name="connsiteX0" fmla="*/ 1052772 w 3281744"/>
                  <a:gd name="connsiteY0" fmla="*/ 2246124 h 3148012"/>
                  <a:gd name="connsiteX1" fmla="*/ 680647 w 3281744"/>
                  <a:gd name="connsiteY1" fmla="*/ 1505247 h 3148012"/>
                  <a:gd name="connsiteX2" fmla="*/ 851396 w 3281744"/>
                  <a:gd name="connsiteY2" fmla="*/ 399097 h 3148012"/>
                  <a:gd name="connsiteX3" fmla="*/ 1849415 w 3281744"/>
                  <a:gd name="connsiteY3" fmla="*/ 15153 h 3148012"/>
                  <a:gd name="connsiteX4" fmla="*/ 1724928 w 3281744"/>
                  <a:gd name="connsiteY4" fmla="*/ 603138 h 3148012"/>
                  <a:gd name="connsiteX5" fmla="*/ 2488728 w 3281744"/>
                  <a:gd name="connsiteY5" fmla="*/ 103356 h 3148012"/>
                  <a:gd name="connsiteX6" fmla="*/ 3281744 w 3281744"/>
                  <a:gd name="connsiteY6" fmla="*/ 1275613 h 3148012"/>
                  <a:gd name="connsiteX7" fmla="*/ 2148859 w 3281744"/>
                  <a:gd name="connsiteY7" fmla="*/ 2853560 h 3148012"/>
                  <a:gd name="connsiteX8" fmla="*/ 1390518 w 3281744"/>
                  <a:gd name="connsiteY8" fmla="*/ 2328890 h 3148012"/>
                  <a:gd name="connsiteX9" fmla="*/ 1323448 w 3281744"/>
                  <a:gd name="connsiteY9" fmla="*/ 3089601 h 3148012"/>
                  <a:gd name="connsiteX10" fmla="*/ 251385 w 3281744"/>
                  <a:gd name="connsiteY10" fmla="*/ 2461488 h 3148012"/>
                  <a:gd name="connsiteX11" fmla="*/ 0 w 3281744"/>
                  <a:gd name="connsiteY11" fmla="*/ 643987 h 3148012"/>
                  <a:gd name="connsiteX12" fmla="*/ 323304 w 3281744"/>
                  <a:gd name="connsiteY12" fmla="*/ 775251 h 3148012"/>
                  <a:gd name="connsiteX13" fmla="*/ 758000 w 3281744"/>
                  <a:gd name="connsiteY13" fmla="*/ 2692162 h 3148012"/>
                  <a:gd name="connsiteX14" fmla="*/ 1052772 w 3281744"/>
                  <a:gd name="connsiteY14" fmla="*/ 2246124 h 3148012"/>
                  <a:gd name="connsiteX0" fmla="*/ 1001318 w 3230290"/>
                  <a:gd name="connsiteY0" fmla="*/ 2246124 h 3148012"/>
                  <a:gd name="connsiteX1" fmla="*/ 629193 w 3230290"/>
                  <a:gd name="connsiteY1" fmla="*/ 1505247 h 3148012"/>
                  <a:gd name="connsiteX2" fmla="*/ 799942 w 3230290"/>
                  <a:gd name="connsiteY2" fmla="*/ 399097 h 3148012"/>
                  <a:gd name="connsiteX3" fmla="*/ 1797961 w 3230290"/>
                  <a:gd name="connsiteY3" fmla="*/ 15153 h 3148012"/>
                  <a:gd name="connsiteX4" fmla="*/ 1673474 w 3230290"/>
                  <a:gd name="connsiteY4" fmla="*/ 603138 h 3148012"/>
                  <a:gd name="connsiteX5" fmla="*/ 2437274 w 3230290"/>
                  <a:gd name="connsiteY5" fmla="*/ 103356 h 3148012"/>
                  <a:gd name="connsiteX6" fmla="*/ 3230290 w 3230290"/>
                  <a:gd name="connsiteY6" fmla="*/ 1275613 h 3148012"/>
                  <a:gd name="connsiteX7" fmla="*/ 2097405 w 3230290"/>
                  <a:gd name="connsiteY7" fmla="*/ 2853560 h 3148012"/>
                  <a:gd name="connsiteX8" fmla="*/ 1339064 w 3230290"/>
                  <a:gd name="connsiteY8" fmla="*/ 2328890 h 3148012"/>
                  <a:gd name="connsiteX9" fmla="*/ 1271994 w 3230290"/>
                  <a:gd name="connsiteY9" fmla="*/ 3089601 h 3148012"/>
                  <a:gd name="connsiteX10" fmla="*/ 199931 w 3230290"/>
                  <a:gd name="connsiteY10" fmla="*/ 2461488 h 3148012"/>
                  <a:gd name="connsiteX11" fmla="*/ 0 w 3230290"/>
                  <a:gd name="connsiteY11" fmla="*/ 681025 h 3148012"/>
                  <a:gd name="connsiteX12" fmla="*/ 271850 w 3230290"/>
                  <a:gd name="connsiteY12" fmla="*/ 775251 h 3148012"/>
                  <a:gd name="connsiteX13" fmla="*/ 706546 w 3230290"/>
                  <a:gd name="connsiteY13" fmla="*/ 2692162 h 3148012"/>
                  <a:gd name="connsiteX14" fmla="*/ 1001318 w 3230290"/>
                  <a:gd name="connsiteY14" fmla="*/ 2246124 h 3148012"/>
                  <a:gd name="connsiteX0" fmla="*/ 1022898 w 3251870"/>
                  <a:gd name="connsiteY0" fmla="*/ 2246124 h 3148012"/>
                  <a:gd name="connsiteX1" fmla="*/ 650773 w 3251870"/>
                  <a:gd name="connsiteY1" fmla="*/ 1505247 h 3148012"/>
                  <a:gd name="connsiteX2" fmla="*/ 821522 w 3251870"/>
                  <a:gd name="connsiteY2" fmla="*/ 399097 h 3148012"/>
                  <a:gd name="connsiteX3" fmla="*/ 1819541 w 3251870"/>
                  <a:gd name="connsiteY3" fmla="*/ 15153 h 3148012"/>
                  <a:gd name="connsiteX4" fmla="*/ 1695054 w 3251870"/>
                  <a:gd name="connsiteY4" fmla="*/ 603138 h 3148012"/>
                  <a:gd name="connsiteX5" fmla="*/ 2458854 w 3251870"/>
                  <a:gd name="connsiteY5" fmla="*/ 103356 h 3148012"/>
                  <a:gd name="connsiteX6" fmla="*/ 3251870 w 3251870"/>
                  <a:gd name="connsiteY6" fmla="*/ 1275613 h 3148012"/>
                  <a:gd name="connsiteX7" fmla="*/ 2118985 w 3251870"/>
                  <a:gd name="connsiteY7" fmla="*/ 2853560 h 3148012"/>
                  <a:gd name="connsiteX8" fmla="*/ 1360644 w 3251870"/>
                  <a:gd name="connsiteY8" fmla="*/ 2328890 h 3148012"/>
                  <a:gd name="connsiteX9" fmla="*/ 1293574 w 3251870"/>
                  <a:gd name="connsiteY9" fmla="*/ 3089601 h 3148012"/>
                  <a:gd name="connsiteX10" fmla="*/ 221511 w 3251870"/>
                  <a:gd name="connsiteY10" fmla="*/ 2461488 h 3148012"/>
                  <a:gd name="connsiteX11" fmla="*/ 21580 w 3251870"/>
                  <a:gd name="connsiteY11" fmla="*/ 681025 h 3148012"/>
                  <a:gd name="connsiteX12" fmla="*/ 293430 w 3251870"/>
                  <a:gd name="connsiteY12" fmla="*/ 775251 h 3148012"/>
                  <a:gd name="connsiteX13" fmla="*/ 728126 w 3251870"/>
                  <a:gd name="connsiteY13" fmla="*/ 2692162 h 3148012"/>
                  <a:gd name="connsiteX14" fmla="*/ 1022898 w 3251870"/>
                  <a:gd name="connsiteY14" fmla="*/ 2246124 h 3148012"/>
                  <a:gd name="connsiteX0" fmla="*/ 1015763 w 3244735"/>
                  <a:gd name="connsiteY0" fmla="*/ 2246124 h 3148012"/>
                  <a:gd name="connsiteX1" fmla="*/ 643638 w 3244735"/>
                  <a:gd name="connsiteY1" fmla="*/ 1505247 h 3148012"/>
                  <a:gd name="connsiteX2" fmla="*/ 814387 w 3244735"/>
                  <a:gd name="connsiteY2" fmla="*/ 399097 h 3148012"/>
                  <a:gd name="connsiteX3" fmla="*/ 1812406 w 3244735"/>
                  <a:gd name="connsiteY3" fmla="*/ 15153 h 3148012"/>
                  <a:gd name="connsiteX4" fmla="*/ 1687919 w 3244735"/>
                  <a:gd name="connsiteY4" fmla="*/ 603138 h 3148012"/>
                  <a:gd name="connsiteX5" fmla="*/ 2451719 w 3244735"/>
                  <a:gd name="connsiteY5" fmla="*/ 103356 h 3148012"/>
                  <a:gd name="connsiteX6" fmla="*/ 3244735 w 3244735"/>
                  <a:gd name="connsiteY6" fmla="*/ 1275613 h 3148012"/>
                  <a:gd name="connsiteX7" fmla="*/ 2111850 w 3244735"/>
                  <a:gd name="connsiteY7" fmla="*/ 2853560 h 3148012"/>
                  <a:gd name="connsiteX8" fmla="*/ 1353509 w 3244735"/>
                  <a:gd name="connsiteY8" fmla="*/ 2328890 h 3148012"/>
                  <a:gd name="connsiteX9" fmla="*/ 1286439 w 3244735"/>
                  <a:gd name="connsiteY9" fmla="*/ 3089601 h 3148012"/>
                  <a:gd name="connsiteX10" fmla="*/ 214376 w 3244735"/>
                  <a:gd name="connsiteY10" fmla="*/ 2461488 h 3148012"/>
                  <a:gd name="connsiteX11" fmla="*/ 94453 w 3244735"/>
                  <a:gd name="connsiteY11" fmla="*/ 1567419 h 3148012"/>
                  <a:gd name="connsiteX12" fmla="*/ 14445 w 3244735"/>
                  <a:gd name="connsiteY12" fmla="*/ 681025 h 3148012"/>
                  <a:gd name="connsiteX13" fmla="*/ 286295 w 3244735"/>
                  <a:gd name="connsiteY13" fmla="*/ 775251 h 3148012"/>
                  <a:gd name="connsiteX14" fmla="*/ 720991 w 3244735"/>
                  <a:gd name="connsiteY14" fmla="*/ 2692162 h 3148012"/>
                  <a:gd name="connsiteX15" fmla="*/ 1015763 w 3244735"/>
                  <a:gd name="connsiteY15" fmla="*/ 2246124 h 3148012"/>
                  <a:gd name="connsiteX0" fmla="*/ 1027881 w 3256853"/>
                  <a:gd name="connsiteY0" fmla="*/ 2246124 h 3148012"/>
                  <a:gd name="connsiteX1" fmla="*/ 655756 w 3256853"/>
                  <a:gd name="connsiteY1" fmla="*/ 1505247 h 3148012"/>
                  <a:gd name="connsiteX2" fmla="*/ 826505 w 3256853"/>
                  <a:gd name="connsiteY2" fmla="*/ 399097 h 3148012"/>
                  <a:gd name="connsiteX3" fmla="*/ 1824524 w 3256853"/>
                  <a:gd name="connsiteY3" fmla="*/ 15153 h 3148012"/>
                  <a:gd name="connsiteX4" fmla="*/ 1700037 w 3256853"/>
                  <a:gd name="connsiteY4" fmla="*/ 603138 h 3148012"/>
                  <a:gd name="connsiteX5" fmla="*/ 2463837 w 3256853"/>
                  <a:gd name="connsiteY5" fmla="*/ 103356 h 3148012"/>
                  <a:gd name="connsiteX6" fmla="*/ 3256853 w 3256853"/>
                  <a:gd name="connsiteY6" fmla="*/ 1275613 h 3148012"/>
                  <a:gd name="connsiteX7" fmla="*/ 2123968 w 3256853"/>
                  <a:gd name="connsiteY7" fmla="*/ 2853560 h 3148012"/>
                  <a:gd name="connsiteX8" fmla="*/ 1365627 w 3256853"/>
                  <a:gd name="connsiteY8" fmla="*/ 2328890 h 3148012"/>
                  <a:gd name="connsiteX9" fmla="*/ 1298557 w 3256853"/>
                  <a:gd name="connsiteY9" fmla="*/ 3089601 h 3148012"/>
                  <a:gd name="connsiteX10" fmla="*/ 226494 w 3256853"/>
                  <a:gd name="connsiteY10" fmla="*/ 2461488 h 3148012"/>
                  <a:gd name="connsiteX11" fmla="*/ 106571 w 3256853"/>
                  <a:gd name="connsiteY11" fmla="*/ 1567419 h 3148012"/>
                  <a:gd name="connsiteX12" fmla="*/ 26563 w 3256853"/>
                  <a:gd name="connsiteY12" fmla="*/ 681025 h 3148012"/>
                  <a:gd name="connsiteX13" fmla="*/ 298413 w 3256853"/>
                  <a:gd name="connsiteY13" fmla="*/ 775251 h 3148012"/>
                  <a:gd name="connsiteX14" fmla="*/ 733109 w 3256853"/>
                  <a:gd name="connsiteY14" fmla="*/ 2692162 h 3148012"/>
                  <a:gd name="connsiteX15" fmla="*/ 1027881 w 3256853"/>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693122 w 3216866"/>
                  <a:gd name="connsiteY14" fmla="*/ 2692162 h 3148012"/>
                  <a:gd name="connsiteX15" fmla="*/ 987894 w 3216866"/>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611962 w 3216866"/>
                  <a:gd name="connsiteY16" fmla="*/ 2847540 h 3171173"/>
                  <a:gd name="connsiteX17" fmla="*/ 987894 w 3216866"/>
                  <a:gd name="connsiteY17"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09358 w 3216866"/>
                  <a:gd name="connsiteY16" fmla="*/ 2408851 h 3171173"/>
                  <a:gd name="connsiteX17" fmla="*/ 611962 w 3216866"/>
                  <a:gd name="connsiteY17" fmla="*/ 2847540 h 3171173"/>
                  <a:gd name="connsiteX18" fmla="*/ 987894 w 3216866"/>
                  <a:gd name="connsiteY18" fmla="*/ 2266596 h 3171173"/>
                  <a:gd name="connsiteX0" fmla="*/ 987894 w 3216866"/>
                  <a:gd name="connsiteY0" fmla="*/ 2266300 h 3170877"/>
                  <a:gd name="connsiteX1" fmla="*/ 617663 w 3216866"/>
                  <a:gd name="connsiteY1" fmla="*/ 1385143 h 3170877"/>
                  <a:gd name="connsiteX2" fmla="*/ 786518 w 3216866"/>
                  <a:gd name="connsiteY2" fmla="*/ 419273 h 3170877"/>
                  <a:gd name="connsiteX3" fmla="*/ 1784537 w 3216866"/>
                  <a:gd name="connsiteY3" fmla="*/ 35329 h 3170877"/>
                  <a:gd name="connsiteX4" fmla="*/ 1660050 w 3216866"/>
                  <a:gd name="connsiteY4" fmla="*/ 623314 h 3170877"/>
                  <a:gd name="connsiteX5" fmla="*/ 2423850 w 3216866"/>
                  <a:gd name="connsiteY5" fmla="*/ 123532 h 3170877"/>
                  <a:gd name="connsiteX6" fmla="*/ 3216866 w 3216866"/>
                  <a:gd name="connsiteY6" fmla="*/ 1295789 h 3170877"/>
                  <a:gd name="connsiteX7" fmla="*/ 2083981 w 3216866"/>
                  <a:gd name="connsiteY7" fmla="*/ 2873736 h 3170877"/>
                  <a:gd name="connsiteX8" fmla="*/ 1325640 w 3216866"/>
                  <a:gd name="connsiteY8" fmla="*/ 2349066 h 3170877"/>
                  <a:gd name="connsiteX9" fmla="*/ 1258570 w 3216866"/>
                  <a:gd name="connsiteY9" fmla="*/ 3109777 h 3170877"/>
                  <a:gd name="connsiteX10" fmla="*/ 277879 w 3216866"/>
                  <a:gd name="connsiteY10" fmla="*/ 2526379 h 3170877"/>
                  <a:gd name="connsiteX11" fmla="*/ 66584 w 3216866"/>
                  <a:gd name="connsiteY11" fmla="*/ 1587595 h 3170877"/>
                  <a:gd name="connsiteX12" fmla="*/ 56573 w 3216866"/>
                  <a:gd name="connsiteY12" fmla="*/ 717131 h 3170877"/>
                  <a:gd name="connsiteX13" fmla="*/ 205836 w 3216866"/>
                  <a:gd name="connsiteY13" fmla="*/ 738431 h 3170877"/>
                  <a:gd name="connsiteX14" fmla="*/ 157770 w 3216866"/>
                  <a:gd name="connsiteY14" fmla="*/ 1281896 h 3170877"/>
                  <a:gd name="connsiteX15" fmla="*/ 230969 w 3216866"/>
                  <a:gd name="connsiteY15" fmla="*/ 2048545 h 3170877"/>
                  <a:gd name="connsiteX16" fmla="*/ 409358 w 3216866"/>
                  <a:gd name="connsiteY16" fmla="*/ 2408555 h 3170877"/>
                  <a:gd name="connsiteX17" fmla="*/ 611962 w 3216866"/>
                  <a:gd name="connsiteY17" fmla="*/ 2847244 h 3170877"/>
                  <a:gd name="connsiteX18" fmla="*/ 987894 w 3216866"/>
                  <a:gd name="connsiteY18" fmla="*/ 2266300 h 3170877"/>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10492 w 3216866"/>
                  <a:gd name="connsiteY16" fmla="*/ 2426384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199391 w 3193412"/>
                  <a:gd name="connsiteY0" fmla="*/ 2751030 h 3168748"/>
                  <a:gd name="connsiteX1" fmla="*/ 594776 w 3193412"/>
                  <a:gd name="connsiteY1" fmla="*/ 1392993 h 3168748"/>
                  <a:gd name="connsiteX2" fmla="*/ 784441 w 3193412"/>
                  <a:gd name="connsiteY2" fmla="*/ 445929 h 3168748"/>
                  <a:gd name="connsiteX3" fmla="*/ 1761083 w 3193412"/>
                  <a:gd name="connsiteY3" fmla="*/ 33200 h 3168748"/>
                  <a:gd name="connsiteX4" fmla="*/ 1636596 w 3193412"/>
                  <a:gd name="connsiteY4" fmla="*/ 621185 h 3168748"/>
                  <a:gd name="connsiteX5" fmla="*/ 2400396 w 3193412"/>
                  <a:gd name="connsiteY5" fmla="*/ 121403 h 3168748"/>
                  <a:gd name="connsiteX6" fmla="*/ 3193412 w 3193412"/>
                  <a:gd name="connsiteY6" fmla="*/ 1293660 h 3168748"/>
                  <a:gd name="connsiteX7" fmla="*/ 2060527 w 3193412"/>
                  <a:gd name="connsiteY7" fmla="*/ 2871607 h 3168748"/>
                  <a:gd name="connsiteX8" fmla="*/ 1302186 w 3193412"/>
                  <a:gd name="connsiteY8" fmla="*/ 2346937 h 3168748"/>
                  <a:gd name="connsiteX9" fmla="*/ 1235116 w 3193412"/>
                  <a:gd name="connsiteY9" fmla="*/ 3107648 h 3168748"/>
                  <a:gd name="connsiteX10" fmla="*/ 254425 w 3193412"/>
                  <a:gd name="connsiteY10" fmla="*/ 2524250 h 3168748"/>
                  <a:gd name="connsiteX11" fmla="*/ 92317 w 3193412"/>
                  <a:gd name="connsiteY11" fmla="*/ 1582588 h 3168748"/>
                  <a:gd name="connsiteX12" fmla="*/ 33119 w 3193412"/>
                  <a:gd name="connsiteY12" fmla="*/ 715002 h 3168748"/>
                  <a:gd name="connsiteX13" fmla="*/ 182382 w 3193412"/>
                  <a:gd name="connsiteY13" fmla="*/ 736302 h 3168748"/>
                  <a:gd name="connsiteX14" fmla="*/ 134316 w 3193412"/>
                  <a:gd name="connsiteY14" fmla="*/ 1279767 h 3168748"/>
                  <a:gd name="connsiteX15" fmla="*/ 207515 w 3193412"/>
                  <a:gd name="connsiteY15" fmla="*/ 2046416 h 3168748"/>
                  <a:gd name="connsiteX16" fmla="*/ 387038 w 3193412"/>
                  <a:gd name="connsiteY16" fmla="*/ 2426384 h 3168748"/>
                  <a:gd name="connsiteX17" fmla="*/ 516813 w 3193412"/>
                  <a:gd name="connsiteY17" fmla="*/ 2743502 h 3168748"/>
                  <a:gd name="connsiteX18" fmla="*/ 748742 w 3193412"/>
                  <a:gd name="connsiteY18" fmla="*/ 2885800 h 3168748"/>
                  <a:gd name="connsiteX19" fmla="*/ 1199391 w 3193412"/>
                  <a:gd name="connsiteY19" fmla="*/ 2751030 h 3168748"/>
                  <a:gd name="connsiteX0" fmla="*/ 1219284 w 3213305"/>
                  <a:gd name="connsiteY0" fmla="*/ 2751030 h 3168748"/>
                  <a:gd name="connsiteX1" fmla="*/ 614669 w 3213305"/>
                  <a:gd name="connsiteY1" fmla="*/ 1392993 h 3168748"/>
                  <a:gd name="connsiteX2" fmla="*/ 804334 w 3213305"/>
                  <a:gd name="connsiteY2" fmla="*/ 445929 h 3168748"/>
                  <a:gd name="connsiteX3" fmla="*/ 1780976 w 3213305"/>
                  <a:gd name="connsiteY3" fmla="*/ 33200 h 3168748"/>
                  <a:gd name="connsiteX4" fmla="*/ 1656489 w 3213305"/>
                  <a:gd name="connsiteY4" fmla="*/ 621185 h 3168748"/>
                  <a:gd name="connsiteX5" fmla="*/ 2420289 w 3213305"/>
                  <a:gd name="connsiteY5" fmla="*/ 121403 h 3168748"/>
                  <a:gd name="connsiteX6" fmla="*/ 3213305 w 3213305"/>
                  <a:gd name="connsiteY6" fmla="*/ 1293660 h 3168748"/>
                  <a:gd name="connsiteX7" fmla="*/ 2080420 w 3213305"/>
                  <a:gd name="connsiteY7" fmla="*/ 2871607 h 3168748"/>
                  <a:gd name="connsiteX8" fmla="*/ 1322079 w 3213305"/>
                  <a:gd name="connsiteY8" fmla="*/ 2346937 h 3168748"/>
                  <a:gd name="connsiteX9" fmla="*/ 1255009 w 3213305"/>
                  <a:gd name="connsiteY9" fmla="*/ 3107648 h 3168748"/>
                  <a:gd name="connsiteX10" fmla="*/ 274318 w 3213305"/>
                  <a:gd name="connsiteY10" fmla="*/ 2524250 h 3168748"/>
                  <a:gd name="connsiteX11" fmla="*/ 112210 w 3213305"/>
                  <a:gd name="connsiteY11" fmla="*/ 1582588 h 3168748"/>
                  <a:gd name="connsiteX12" fmla="*/ 53012 w 3213305"/>
                  <a:gd name="connsiteY12" fmla="*/ 715002 h 3168748"/>
                  <a:gd name="connsiteX13" fmla="*/ 202275 w 3213305"/>
                  <a:gd name="connsiteY13" fmla="*/ 736302 h 3168748"/>
                  <a:gd name="connsiteX14" fmla="*/ 154209 w 3213305"/>
                  <a:gd name="connsiteY14" fmla="*/ 1279767 h 3168748"/>
                  <a:gd name="connsiteX15" fmla="*/ 227408 w 3213305"/>
                  <a:gd name="connsiteY15" fmla="*/ 2046416 h 3168748"/>
                  <a:gd name="connsiteX16" fmla="*/ 406931 w 3213305"/>
                  <a:gd name="connsiteY16" fmla="*/ 2426384 h 3168748"/>
                  <a:gd name="connsiteX17" fmla="*/ 536706 w 3213305"/>
                  <a:gd name="connsiteY17" fmla="*/ 2743502 h 3168748"/>
                  <a:gd name="connsiteX18" fmla="*/ 768635 w 3213305"/>
                  <a:gd name="connsiteY18" fmla="*/ 2885800 h 3168748"/>
                  <a:gd name="connsiteX19" fmla="*/ 1219284 w 3213305"/>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52740"/>
                  <a:gd name="connsiteX1" fmla="*/ 625141 w 3223777"/>
                  <a:gd name="connsiteY1" fmla="*/ 1392993 h 3152740"/>
                  <a:gd name="connsiteX2" fmla="*/ 814806 w 3223777"/>
                  <a:gd name="connsiteY2" fmla="*/ 445929 h 3152740"/>
                  <a:gd name="connsiteX3" fmla="*/ 1791448 w 3223777"/>
                  <a:gd name="connsiteY3" fmla="*/ 33200 h 3152740"/>
                  <a:gd name="connsiteX4" fmla="*/ 1666961 w 3223777"/>
                  <a:gd name="connsiteY4" fmla="*/ 621185 h 3152740"/>
                  <a:gd name="connsiteX5" fmla="*/ 2430761 w 3223777"/>
                  <a:gd name="connsiteY5" fmla="*/ 121403 h 3152740"/>
                  <a:gd name="connsiteX6" fmla="*/ 3223777 w 3223777"/>
                  <a:gd name="connsiteY6" fmla="*/ 1293660 h 3152740"/>
                  <a:gd name="connsiteX7" fmla="*/ 2090892 w 3223777"/>
                  <a:gd name="connsiteY7" fmla="*/ 2871607 h 3152740"/>
                  <a:gd name="connsiteX8" fmla="*/ 1332551 w 3223777"/>
                  <a:gd name="connsiteY8" fmla="*/ 2346937 h 3152740"/>
                  <a:gd name="connsiteX9" fmla="*/ 1251672 w 3223777"/>
                  <a:gd name="connsiteY9" fmla="*/ 3038373 h 3152740"/>
                  <a:gd name="connsiteX10" fmla="*/ 764349 w 3223777"/>
                  <a:gd name="connsiteY10" fmla="*/ 3091232 h 3152740"/>
                  <a:gd name="connsiteX11" fmla="*/ 313734 w 3223777"/>
                  <a:gd name="connsiteY11" fmla="*/ 2512545 h 3152740"/>
                  <a:gd name="connsiteX12" fmla="*/ 103009 w 3223777"/>
                  <a:gd name="connsiteY12" fmla="*/ 1583739 h 3152740"/>
                  <a:gd name="connsiteX13" fmla="*/ 63484 w 3223777"/>
                  <a:gd name="connsiteY13" fmla="*/ 715002 h 3152740"/>
                  <a:gd name="connsiteX14" fmla="*/ 212747 w 3223777"/>
                  <a:gd name="connsiteY14" fmla="*/ 736302 h 3152740"/>
                  <a:gd name="connsiteX15" fmla="*/ 164681 w 3223777"/>
                  <a:gd name="connsiteY15" fmla="*/ 1279767 h 3152740"/>
                  <a:gd name="connsiteX16" fmla="*/ 237880 w 3223777"/>
                  <a:gd name="connsiteY16" fmla="*/ 2046416 h 3152740"/>
                  <a:gd name="connsiteX17" fmla="*/ 417403 w 3223777"/>
                  <a:gd name="connsiteY17" fmla="*/ 2426384 h 3152740"/>
                  <a:gd name="connsiteX18" fmla="*/ 547178 w 3223777"/>
                  <a:gd name="connsiteY18" fmla="*/ 2743502 h 3152740"/>
                  <a:gd name="connsiteX19" fmla="*/ 779107 w 3223777"/>
                  <a:gd name="connsiteY19" fmla="*/ 2885800 h 3152740"/>
                  <a:gd name="connsiteX20" fmla="*/ 1229756 w 3223777"/>
                  <a:gd name="connsiteY20" fmla="*/ 2751030 h 3152740"/>
                  <a:gd name="connsiteX0" fmla="*/ 1229756 w 3223777"/>
                  <a:gd name="connsiteY0" fmla="*/ 2751030 h 3151123"/>
                  <a:gd name="connsiteX1" fmla="*/ 625141 w 3223777"/>
                  <a:gd name="connsiteY1" fmla="*/ 1392993 h 3151123"/>
                  <a:gd name="connsiteX2" fmla="*/ 814806 w 3223777"/>
                  <a:gd name="connsiteY2" fmla="*/ 445929 h 3151123"/>
                  <a:gd name="connsiteX3" fmla="*/ 1791448 w 3223777"/>
                  <a:gd name="connsiteY3" fmla="*/ 33200 h 3151123"/>
                  <a:gd name="connsiteX4" fmla="*/ 1666961 w 3223777"/>
                  <a:gd name="connsiteY4" fmla="*/ 621185 h 3151123"/>
                  <a:gd name="connsiteX5" fmla="*/ 2430761 w 3223777"/>
                  <a:gd name="connsiteY5" fmla="*/ 121403 h 3151123"/>
                  <a:gd name="connsiteX6" fmla="*/ 3223777 w 3223777"/>
                  <a:gd name="connsiteY6" fmla="*/ 1293660 h 3151123"/>
                  <a:gd name="connsiteX7" fmla="*/ 2090892 w 3223777"/>
                  <a:gd name="connsiteY7" fmla="*/ 2871607 h 3151123"/>
                  <a:gd name="connsiteX8" fmla="*/ 1332551 w 3223777"/>
                  <a:gd name="connsiteY8" fmla="*/ 2346937 h 3151123"/>
                  <a:gd name="connsiteX9" fmla="*/ 1251672 w 3223777"/>
                  <a:gd name="connsiteY9" fmla="*/ 3038373 h 3151123"/>
                  <a:gd name="connsiteX10" fmla="*/ 764349 w 3223777"/>
                  <a:gd name="connsiteY10" fmla="*/ 3091232 h 3151123"/>
                  <a:gd name="connsiteX11" fmla="*/ 313734 w 3223777"/>
                  <a:gd name="connsiteY11" fmla="*/ 2512545 h 3151123"/>
                  <a:gd name="connsiteX12" fmla="*/ 103009 w 3223777"/>
                  <a:gd name="connsiteY12" fmla="*/ 1583739 h 3151123"/>
                  <a:gd name="connsiteX13" fmla="*/ 63484 w 3223777"/>
                  <a:gd name="connsiteY13" fmla="*/ 715002 h 3151123"/>
                  <a:gd name="connsiteX14" fmla="*/ 212747 w 3223777"/>
                  <a:gd name="connsiteY14" fmla="*/ 736302 h 3151123"/>
                  <a:gd name="connsiteX15" fmla="*/ 164681 w 3223777"/>
                  <a:gd name="connsiteY15" fmla="*/ 1279767 h 3151123"/>
                  <a:gd name="connsiteX16" fmla="*/ 237880 w 3223777"/>
                  <a:gd name="connsiteY16" fmla="*/ 2046416 h 3151123"/>
                  <a:gd name="connsiteX17" fmla="*/ 417403 w 3223777"/>
                  <a:gd name="connsiteY17" fmla="*/ 2426384 h 3151123"/>
                  <a:gd name="connsiteX18" fmla="*/ 547178 w 3223777"/>
                  <a:gd name="connsiteY18" fmla="*/ 2743502 h 3151123"/>
                  <a:gd name="connsiteX19" fmla="*/ 779107 w 3223777"/>
                  <a:gd name="connsiteY19" fmla="*/ 2885800 h 3151123"/>
                  <a:gd name="connsiteX20" fmla="*/ 1229756 w 3223777"/>
                  <a:gd name="connsiteY20" fmla="*/ 2751030 h 3151123"/>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332551 w 3223777"/>
                  <a:gd name="connsiteY8" fmla="*/ 2346937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78122 w 3223777"/>
                  <a:gd name="connsiteY9" fmla="*/ 2799171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30761 w 3262560"/>
                  <a:gd name="connsiteY5" fmla="*/ 121403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00609 w 3262560"/>
                  <a:gd name="connsiteY5" fmla="*/ 88969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248585 w 3262560"/>
                  <a:gd name="connsiteY5" fmla="*/ 4195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26807"/>
                  <a:gd name="connsiteY0" fmla="*/ 2751030 h 3138848"/>
                  <a:gd name="connsiteX1" fmla="*/ 625141 w 3226807"/>
                  <a:gd name="connsiteY1" fmla="*/ 1392993 h 3138848"/>
                  <a:gd name="connsiteX2" fmla="*/ 814806 w 3226807"/>
                  <a:gd name="connsiteY2" fmla="*/ 445929 h 3138848"/>
                  <a:gd name="connsiteX3" fmla="*/ 1791448 w 3226807"/>
                  <a:gd name="connsiteY3" fmla="*/ 33200 h 3138848"/>
                  <a:gd name="connsiteX4" fmla="*/ 1666961 w 3226807"/>
                  <a:gd name="connsiteY4" fmla="*/ 621185 h 3138848"/>
                  <a:gd name="connsiteX5" fmla="*/ 2376469 w 3226807"/>
                  <a:gd name="connsiteY5" fmla="*/ 34472 h 3138848"/>
                  <a:gd name="connsiteX6" fmla="*/ 3226807 w 3226807"/>
                  <a:gd name="connsiteY6" fmla="*/ 1173338 h 3138848"/>
                  <a:gd name="connsiteX7" fmla="*/ 2140647 w 3226807"/>
                  <a:gd name="connsiteY7" fmla="*/ 2878708 h 3138848"/>
                  <a:gd name="connsiteX8" fmla="*/ 1244208 w 3226807"/>
                  <a:gd name="connsiteY8" fmla="*/ 2181900 h 3138848"/>
                  <a:gd name="connsiteX9" fmla="*/ 1446340 w 3226807"/>
                  <a:gd name="connsiteY9" fmla="*/ 2760982 h 3138848"/>
                  <a:gd name="connsiteX10" fmla="*/ 1251672 w 3226807"/>
                  <a:gd name="connsiteY10" fmla="*/ 3038373 h 3138848"/>
                  <a:gd name="connsiteX11" fmla="*/ 764349 w 3226807"/>
                  <a:gd name="connsiteY11" fmla="*/ 3091232 h 3138848"/>
                  <a:gd name="connsiteX12" fmla="*/ 313734 w 3226807"/>
                  <a:gd name="connsiteY12" fmla="*/ 2512545 h 3138848"/>
                  <a:gd name="connsiteX13" fmla="*/ 103009 w 3226807"/>
                  <a:gd name="connsiteY13" fmla="*/ 1583739 h 3138848"/>
                  <a:gd name="connsiteX14" fmla="*/ 63484 w 3226807"/>
                  <a:gd name="connsiteY14" fmla="*/ 715002 h 3138848"/>
                  <a:gd name="connsiteX15" fmla="*/ 212747 w 3226807"/>
                  <a:gd name="connsiteY15" fmla="*/ 736302 h 3138848"/>
                  <a:gd name="connsiteX16" fmla="*/ 164681 w 3226807"/>
                  <a:gd name="connsiteY16" fmla="*/ 1279767 h 3138848"/>
                  <a:gd name="connsiteX17" fmla="*/ 237880 w 3226807"/>
                  <a:gd name="connsiteY17" fmla="*/ 2046416 h 3138848"/>
                  <a:gd name="connsiteX18" fmla="*/ 417403 w 3226807"/>
                  <a:gd name="connsiteY18" fmla="*/ 2426384 h 3138848"/>
                  <a:gd name="connsiteX19" fmla="*/ 547178 w 3226807"/>
                  <a:gd name="connsiteY19" fmla="*/ 2743502 h 3138848"/>
                  <a:gd name="connsiteX20" fmla="*/ 779107 w 3226807"/>
                  <a:gd name="connsiteY20" fmla="*/ 2885800 h 3138848"/>
                  <a:gd name="connsiteX21" fmla="*/ 1229756 w 3226807"/>
                  <a:gd name="connsiteY21" fmla="*/ 2751030 h 3138848"/>
                  <a:gd name="connsiteX0" fmla="*/ 1229756 w 3231959"/>
                  <a:gd name="connsiteY0" fmla="*/ 2751030 h 3138848"/>
                  <a:gd name="connsiteX1" fmla="*/ 625141 w 3231959"/>
                  <a:gd name="connsiteY1" fmla="*/ 1392993 h 3138848"/>
                  <a:gd name="connsiteX2" fmla="*/ 814806 w 3231959"/>
                  <a:gd name="connsiteY2" fmla="*/ 445929 h 3138848"/>
                  <a:gd name="connsiteX3" fmla="*/ 1791448 w 3231959"/>
                  <a:gd name="connsiteY3" fmla="*/ 33200 h 3138848"/>
                  <a:gd name="connsiteX4" fmla="*/ 1666961 w 3231959"/>
                  <a:gd name="connsiteY4" fmla="*/ 621185 h 3138848"/>
                  <a:gd name="connsiteX5" fmla="*/ 2376469 w 3231959"/>
                  <a:gd name="connsiteY5" fmla="*/ 34472 h 3138848"/>
                  <a:gd name="connsiteX6" fmla="*/ 3226807 w 3231959"/>
                  <a:gd name="connsiteY6" fmla="*/ 1173338 h 3138848"/>
                  <a:gd name="connsiteX7" fmla="*/ 2140647 w 3231959"/>
                  <a:gd name="connsiteY7" fmla="*/ 2878708 h 3138848"/>
                  <a:gd name="connsiteX8" fmla="*/ 1244208 w 3231959"/>
                  <a:gd name="connsiteY8" fmla="*/ 2181900 h 3138848"/>
                  <a:gd name="connsiteX9" fmla="*/ 1446340 w 3231959"/>
                  <a:gd name="connsiteY9" fmla="*/ 2760982 h 3138848"/>
                  <a:gd name="connsiteX10" fmla="*/ 1251672 w 3231959"/>
                  <a:gd name="connsiteY10" fmla="*/ 3038373 h 3138848"/>
                  <a:gd name="connsiteX11" fmla="*/ 764349 w 3231959"/>
                  <a:gd name="connsiteY11" fmla="*/ 3091232 h 3138848"/>
                  <a:gd name="connsiteX12" fmla="*/ 313734 w 3231959"/>
                  <a:gd name="connsiteY12" fmla="*/ 2512545 h 3138848"/>
                  <a:gd name="connsiteX13" fmla="*/ 103009 w 3231959"/>
                  <a:gd name="connsiteY13" fmla="*/ 1583739 h 3138848"/>
                  <a:gd name="connsiteX14" fmla="*/ 63484 w 3231959"/>
                  <a:gd name="connsiteY14" fmla="*/ 715002 h 3138848"/>
                  <a:gd name="connsiteX15" fmla="*/ 212747 w 3231959"/>
                  <a:gd name="connsiteY15" fmla="*/ 736302 h 3138848"/>
                  <a:gd name="connsiteX16" fmla="*/ 164681 w 3231959"/>
                  <a:gd name="connsiteY16" fmla="*/ 1279767 h 3138848"/>
                  <a:gd name="connsiteX17" fmla="*/ 237880 w 3231959"/>
                  <a:gd name="connsiteY17" fmla="*/ 2046416 h 3138848"/>
                  <a:gd name="connsiteX18" fmla="*/ 417403 w 3231959"/>
                  <a:gd name="connsiteY18" fmla="*/ 2426384 h 3138848"/>
                  <a:gd name="connsiteX19" fmla="*/ 547178 w 3231959"/>
                  <a:gd name="connsiteY19" fmla="*/ 2743502 h 3138848"/>
                  <a:gd name="connsiteX20" fmla="*/ 779107 w 3231959"/>
                  <a:gd name="connsiteY20" fmla="*/ 2885800 h 3138848"/>
                  <a:gd name="connsiteX21" fmla="*/ 1229756 w 3231959"/>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666961 w 3231646"/>
                  <a:gd name="connsiteY4" fmla="*/ 621185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209946 w 3231646"/>
                  <a:gd name="connsiteY4" fmla="*/ 1069336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209946 w 3231646"/>
                  <a:gd name="connsiteY4" fmla="*/ 1069336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 name="connsiteX0" fmla="*/ 1229756 w 3231646"/>
                  <a:gd name="connsiteY0" fmla="*/ 2703945 h 3091763"/>
                  <a:gd name="connsiteX1" fmla="*/ 625141 w 3231646"/>
                  <a:gd name="connsiteY1" fmla="*/ 1345908 h 3091763"/>
                  <a:gd name="connsiteX2" fmla="*/ 814806 w 3231646"/>
                  <a:gd name="connsiteY2" fmla="*/ 398844 h 3091763"/>
                  <a:gd name="connsiteX3" fmla="*/ 1387010 w 3231646"/>
                  <a:gd name="connsiteY3" fmla="*/ 296222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625141 w 3231646"/>
                  <a:gd name="connsiteY1" fmla="*/ 1345908 h 3091763"/>
                  <a:gd name="connsiteX2" fmla="*/ 408226 w 3231646"/>
                  <a:gd name="connsiteY2" fmla="*/ 95492 h 3091763"/>
                  <a:gd name="connsiteX3" fmla="*/ 1387010 w 3231646"/>
                  <a:gd name="connsiteY3" fmla="*/ 296222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625141 w 3231646"/>
                  <a:gd name="connsiteY1" fmla="*/ 1345908 h 3091763"/>
                  <a:gd name="connsiteX2" fmla="*/ 408226 w 3231646"/>
                  <a:gd name="connsiteY2" fmla="*/ 95492 h 3091763"/>
                  <a:gd name="connsiteX3" fmla="*/ 943437 w 3231646"/>
                  <a:gd name="connsiteY3" fmla="*/ 484821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229756 w 3231646"/>
                  <a:gd name="connsiteY0" fmla="*/ 2703945 h 3091763"/>
                  <a:gd name="connsiteX1" fmla="*/ 263172 w 3231646"/>
                  <a:gd name="connsiteY1" fmla="*/ 94732 h 3091763"/>
                  <a:gd name="connsiteX2" fmla="*/ 408226 w 3231646"/>
                  <a:gd name="connsiteY2" fmla="*/ 95492 h 3091763"/>
                  <a:gd name="connsiteX3" fmla="*/ 943437 w 3231646"/>
                  <a:gd name="connsiteY3" fmla="*/ 484821 h 3091763"/>
                  <a:gd name="connsiteX4" fmla="*/ 1209946 w 3231646"/>
                  <a:gd name="connsiteY4" fmla="*/ 1022251 h 3091763"/>
                  <a:gd name="connsiteX5" fmla="*/ 2327849 w 3231646"/>
                  <a:gd name="connsiteY5" fmla="*/ 244 h 3091763"/>
                  <a:gd name="connsiteX6" fmla="*/ 3226807 w 3231646"/>
                  <a:gd name="connsiteY6" fmla="*/ 1126253 h 3091763"/>
                  <a:gd name="connsiteX7" fmla="*/ 2140647 w 3231646"/>
                  <a:gd name="connsiteY7" fmla="*/ 2831623 h 3091763"/>
                  <a:gd name="connsiteX8" fmla="*/ 1244208 w 3231646"/>
                  <a:gd name="connsiteY8" fmla="*/ 2134815 h 3091763"/>
                  <a:gd name="connsiteX9" fmla="*/ 1446340 w 3231646"/>
                  <a:gd name="connsiteY9" fmla="*/ 2713897 h 3091763"/>
                  <a:gd name="connsiteX10" fmla="*/ 1251672 w 3231646"/>
                  <a:gd name="connsiteY10" fmla="*/ 2991288 h 3091763"/>
                  <a:gd name="connsiteX11" fmla="*/ 764349 w 3231646"/>
                  <a:gd name="connsiteY11" fmla="*/ 3044147 h 3091763"/>
                  <a:gd name="connsiteX12" fmla="*/ 313734 w 3231646"/>
                  <a:gd name="connsiteY12" fmla="*/ 2465460 h 3091763"/>
                  <a:gd name="connsiteX13" fmla="*/ 103009 w 3231646"/>
                  <a:gd name="connsiteY13" fmla="*/ 1536654 h 3091763"/>
                  <a:gd name="connsiteX14" fmla="*/ 63484 w 3231646"/>
                  <a:gd name="connsiteY14" fmla="*/ 667917 h 3091763"/>
                  <a:gd name="connsiteX15" fmla="*/ 212747 w 3231646"/>
                  <a:gd name="connsiteY15" fmla="*/ 689217 h 3091763"/>
                  <a:gd name="connsiteX16" fmla="*/ 164681 w 3231646"/>
                  <a:gd name="connsiteY16" fmla="*/ 1232682 h 3091763"/>
                  <a:gd name="connsiteX17" fmla="*/ 237880 w 3231646"/>
                  <a:gd name="connsiteY17" fmla="*/ 1999331 h 3091763"/>
                  <a:gd name="connsiteX18" fmla="*/ 417403 w 3231646"/>
                  <a:gd name="connsiteY18" fmla="*/ 2379299 h 3091763"/>
                  <a:gd name="connsiteX19" fmla="*/ 547178 w 3231646"/>
                  <a:gd name="connsiteY19" fmla="*/ 2696417 h 3091763"/>
                  <a:gd name="connsiteX20" fmla="*/ 779107 w 3231646"/>
                  <a:gd name="connsiteY20" fmla="*/ 2838715 h 3091763"/>
                  <a:gd name="connsiteX21" fmla="*/ 1229756 w 3231646"/>
                  <a:gd name="connsiteY21" fmla="*/ 2703945 h 3091763"/>
                  <a:gd name="connsiteX0" fmla="*/ 143251 w 3231646"/>
                  <a:gd name="connsiteY0" fmla="*/ 157860 h 3151078"/>
                  <a:gd name="connsiteX1" fmla="*/ 263172 w 3231646"/>
                  <a:gd name="connsiteY1" fmla="*/ 154047 h 3151078"/>
                  <a:gd name="connsiteX2" fmla="*/ 408226 w 3231646"/>
                  <a:gd name="connsiteY2" fmla="*/ 154807 h 3151078"/>
                  <a:gd name="connsiteX3" fmla="*/ 943437 w 3231646"/>
                  <a:gd name="connsiteY3" fmla="*/ 544136 h 3151078"/>
                  <a:gd name="connsiteX4" fmla="*/ 1209946 w 3231646"/>
                  <a:gd name="connsiteY4" fmla="*/ 1081566 h 3151078"/>
                  <a:gd name="connsiteX5" fmla="*/ 2327849 w 3231646"/>
                  <a:gd name="connsiteY5" fmla="*/ 59559 h 3151078"/>
                  <a:gd name="connsiteX6" fmla="*/ 3226807 w 3231646"/>
                  <a:gd name="connsiteY6" fmla="*/ 1185568 h 3151078"/>
                  <a:gd name="connsiteX7" fmla="*/ 2140647 w 3231646"/>
                  <a:gd name="connsiteY7" fmla="*/ 2890938 h 3151078"/>
                  <a:gd name="connsiteX8" fmla="*/ 1244208 w 3231646"/>
                  <a:gd name="connsiteY8" fmla="*/ 2194130 h 3151078"/>
                  <a:gd name="connsiteX9" fmla="*/ 1446340 w 3231646"/>
                  <a:gd name="connsiteY9" fmla="*/ 2773212 h 3151078"/>
                  <a:gd name="connsiteX10" fmla="*/ 1251672 w 3231646"/>
                  <a:gd name="connsiteY10" fmla="*/ 3050603 h 3151078"/>
                  <a:gd name="connsiteX11" fmla="*/ 764349 w 3231646"/>
                  <a:gd name="connsiteY11" fmla="*/ 3103462 h 3151078"/>
                  <a:gd name="connsiteX12" fmla="*/ 313734 w 3231646"/>
                  <a:gd name="connsiteY12" fmla="*/ 2524775 h 3151078"/>
                  <a:gd name="connsiteX13" fmla="*/ 103009 w 3231646"/>
                  <a:gd name="connsiteY13" fmla="*/ 1595969 h 3151078"/>
                  <a:gd name="connsiteX14" fmla="*/ 63484 w 3231646"/>
                  <a:gd name="connsiteY14" fmla="*/ 727232 h 3151078"/>
                  <a:gd name="connsiteX15" fmla="*/ 212747 w 3231646"/>
                  <a:gd name="connsiteY15" fmla="*/ 748532 h 3151078"/>
                  <a:gd name="connsiteX16" fmla="*/ 164681 w 3231646"/>
                  <a:gd name="connsiteY16" fmla="*/ 1291997 h 3151078"/>
                  <a:gd name="connsiteX17" fmla="*/ 237880 w 3231646"/>
                  <a:gd name="connsiteY17" fmla="*/ 2058646 h 3151078"/>
                  <a:gd name="connsiteX18" fmla="*/ 417403 w 3231646"/>
                  <a:gd name="connsiteY18" fmla="*/ 2438614 h 3151078"/>
                  <a:gd name="connsiteX19" fmla="*/ 547178 w 3231646"/>
                  <a:gd name="connsiteY19" fmla="*/ 2755732 h 3151078"/>
                  <a:gd name="connsiteX20" fmla="*/ 779107 w 3231646"/>
                  <a:gd name="connsiteY20" fmla="*/ 2898030 h 3151078"/>
                  <a:gd name="connsiteX21" fmla="*/ 143251 w 3231646"/>
                  <a:gd name="connsiteY21" fmla="*/ 157860 h 3151078"/>
                  <a:gd name="connsiteX0" fmla="*/ 162579 w 3250974"/>
                  <a:gd name="connsiteY0" fmla="*/ 408179 h 3401397"/>
                  <a:gd name="connsiteX1" fmla="*/ 282500 w 3250974"/>
                  <a:gd name="connsiteY1" fmla="*/ 404366 h 3401397"/>
                  <a:gd name="connsiteX2" fmla="*/ 427554 w 3250974"/>
                  <a:gd name="connsiteY2" fmla="*/ 405126 h 3401397"/>
                  <a:gd name="connsiteX3" fmla="*/ 962765 w 3250974"/>
                  <a:gd name="connsiteY3" fmla="*/ 794455 h 3401397"/>
                  <a:gd name="connsiteX4" fmla="*/ 1229274 w 3250974"/>
                  <a:gd name="connsiteY4" fmla="*/ 1331885 h 3401397"/>
                  <a:gd name="connsiteX5" fmla="*/ 2347177 w 3250974"/>
                  <a:gd name="connsiteY5" fmla="*/ 309878 h 3401397"/>
                  <a:gd name="connsiteX6" fmla="*/ 3246135 w 3250974"/>
                  <a:gd name="connsiteY6" fmla="*/ 1435887 h 3401397"/>
                  <a:gd name="connsiteX7" fmla="*/ 2159975 w 3250974"/>
                  <a:gd name="connsiteY7" fmla="*/ 3141257 h 3401397"/>
                  <a:gd name="connsiteX8" fmla="*/ 1263536 w 3250974"/>
                  <a:gd name="connsiteY8" fmla="*/ 2444449 h 3401397"/>
                  <a:gd name="connsiteX9" fmla="*/ 1465668 w 3250974"/>
                  <a:gd name="connsiteY9" fmla="*/ 3023531 h 3401397"/>
                  <a:gd name="connsiteX10" fmla="*/ 1271000 w 3250974"/>
                  <a:gd name="connsiteY10" fmla="*/ 3300922 h 3401397"/>
                  <a:gd name="connsiteX11" fmla="*/ 783677 w 3250974"/>
                  <a:gd name="connsiteY11" fmla="*/ 3353781 h 3401397"/>
                  <a:gd name="connsiteX12" fmla="*/ 333062 w 3250974"/>
                  <a:gd name="connsiteY12" fmla="*/ 2775094 h 3401397"/>
                  <a:gd name="connsiteX13" fmla="*/ 122337 w 3250974"/>
                  <a:gd name="connsiteY13" fmla="*/ 1846288 h 3401397"/>
                  <a:gd name="connsiteX14" fmla="*/ 82812 w 3250974"/>
                  <a:gd name="connsiteY14" fmla="*/ 977551 h 3401397"/>
                  <a:gd name="connsiteX15" fmla="*/ 232075 w 3250974"/>
                  <a:gd name="connsiteY15" fmla="*/ 998851 h 3401397"/>
                  <a:gd name="connsiteX16" fmla="*/ 184009 w 3250974"/>
                  <a:gd name="connsiteY16" fmla="*/ 1542316 h 3401397"/>
                  <a:gd name="connsiteX17" fmla="*/ 257208 w 3250974"/>
                  <a:gd name="connsiteY17" fmla="*/ 2308965 h 3401397"/>
                  <a:gd name="connsiteX18" fmla="*/ 436731 w 3250974"/>
                  <a:gd name="connsiteY18" fmla="*/ 2688933 h 3401397"/>
                  <a:gd name="connsiteX19" fmla="*/ 566506 w 3250974"/>
                  <a:gd name="connsiteY19" fmla="*/ 3006051 h 3401397"/>
                  <a:gd name="connsiteX20" fmla="*/ 11334 w 3250974"/>
                  <a:gd name="connsiteY20" fmla="*/ 79 h 3401397"/>
                  <a:gd name="connsiteX21" fmla="*/ 162579 w 3250974"/>
                  <a:gd name="connsiteY21" fmla="*/ 408179 h 3401397"/>
                  <a:gd name="connsiteX0" fmla="*/ 162579 w 3250974"/>
                  <a:gd name="connsiteY0" fmla="*/ 408179 h 3401397"/>
                  <a:gd name="connsiteX1" fmla="*/ 282500 w 3250974"/>
                  <a:gd name="connsiteY1" fmla="*/ 404366 h 3401397"/>
                  <a:gd name="connsiteX2" fmla="*/ 427554 w 3250974"/>
                  <a:gd name="connsiteY2" fmla="*/ 405126 h 3401397"/>
                  <a:gd name="connsiteX3" fmla="*/ 962765 w 3250974"/>
                  <a:gd name="connsiteY3" fmla="*/ 794455 h 3401397"/>
                  <a:gd name="connsiteX4" fmla="*/ 1229274 w 3250974"/>
                  <a:gd name="connsiteY4" fmla="*/ 1331885 h 3401397"/>
                  <a:gd name="connsiteX5" fmla="*/ 2347177 w 3250974"/>
                  <a:gd name="connsiteY5" fmla="*/ 309878 h 3401397"/>
                  <a:gd name="connsiteX6" fmla="*/ 3246135 w 3250974"/>
                  <a:gd name="connsiteY6" fmla="*/ 1435887 h 3401397"/>
                  <a:gd name="connsiteX7" fmla="*/ 2159975 w 3250974"/>
                  <a:gd name="connsiteY7" fmla="*/ 3141257 h 3401397"/>
                  <a:gd name="connsiteX8" fmla="*/ 1263536 w 3250974"/>
                  <a:gd name="connsiteY8" fmla="*/ 2444449 h 3401397"/>
                  <a:gd name="connsiteX9" fmla="*/ 1465668 w 3250974"/>
                  <a:gd name="connsiteY9" fmla="*/ 3023531 h 3401397"/>
                  <a:gd name="connsiteX10" fmla="*/ 1271000 w 3250974"/>
                  <a:gd name="connsiteY10" fmla="*/ 3300922 h 3401397"/>
                  <a:gd name="connsiteX11" fmla="*/ 783677 w 3250974"/>
                  <a:gd name="connsiteY11" fmla="*/ 3353781 h 3401397"/>
                  <a:gd name="connsiteX12" fmla="*/ 333062 w 3250974"/>
                  <a:gd name="connsiteY12" fmla="*/ 2775094 h 3401397"/>
                  <a:gd name="connsiteX13" fmla="*/ 122337 w 3250974"/>
                  <a:gd name="connsiteY13" fmla="*/ 1846288 h 3401397"/>
                  <a:gd name="connsiteX14" fmla="*/ 82812 w 3250974"/>
                  <a:gd name="connsiteY14" fmla="*/ 977551 h 3401397"/>
                  <a:gd name="connsiteX15" fmla="*/ 845512 w 3250974"/>
                  <a:gd name="connsiteY15" fmla="*/ 1545586 h 3401397"/>
                  <a:gd name="connsiteX16" fmla="*/ 184009 w 3250974"/>
                  <a:gd name="connsiteY16" fmla="*/ 1542316 h 3401397"/>
                  <a:gd name="connsiteX17" fmla="*/ 257208 w 3250974"/>
                  <a:gd name="connsiteY17" fmla="*/ 2308965 h 3401397"/>
                  <a:gd name="connsiteX18" fmla="*/ 436731 w 3250974"/>
                  <a:gd name="connsiteY18" fmla="*/ 2688933 h 3401397"/>
                  <a:gd name="connsiteX19" fmla="*/ 566506 w 3250974"/>
                  <a:gd name="connsiteY19" fmla="*/ 3006051 h 3401397"/>
                  <a:gd name="connsiteX20" fmla="*/ 11334 w 3250974"/>
                  <a:gd name="connsiteY20" fmla="*/ 79 h 3401397"/>
                  <a:gd name="connsiteX21" fmla="*/ 162579 w 3250974"/>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1373755 w 3779217"/>
                  <a:gd name="connsiteY15" fmla="*/ 1545586 h 3401397"/>
                  <a:gd name="connsiteX16" fmla="*/ 712252 w 3779217"/>
                  <a:gd name="connsiteY16" fmla="*/ 1542316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712252 w 3779217"/>
                  <a:gd name="connsiteY16" fmla="*/ 1542316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785451 w 3779217"/>
                  <a:gd name="connsiteY17" fmla="*/ 2308965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339740 w 3779217"/>
                  <a:gd name="connsiteY17" fmla="*/ 488010 h 3401397"/>
                  <a:gd name="connsiteX18" fmla="*/ 964974 w 3779217"/>
                  <a:gd name="connsiteY18" fmla="*/ 2688933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8179 h 3401397"/>
                  <a:gd name="connsiteX1" fmla="*/ 810743 w 3779217"/>
                  <a:gd name="connsiteY1" fmla="*/ 404366 h 3401397"/>
                  <a:gd name="connsiteX2" fmla="*/ 955797 w 3779217"/>
                  <a:gd name="connsiteY2" fmla="*/ 405126 h 3401397"/>
                  <a:gd name="connsiteX3" fmla="*/ 1491008 w 3779217"/>
                  <a:gd name="connsiteY3" fmla="*/ 794455 h 3401397"/>
                  <a:gd name="connsiteX4" fmla="*/ 1757517 w 3779217"/>
                  <a:gd name="connsiteY4" fmla="*/ 1331885 h 3401397"/>
                  <a:gd name="connsiteX5" fmla="*/ 2875420 w 3779217"/>
                  <a:gd name="connsiteY5" fmla="*/ 309878 h 3401397"/>
                  <a:gd name="connsiteX6" fmla="*/ 3774378 w 3779217"/>
                  <a:gd name="connsiteY6" fmla="*/ 1435887 h 3401397"/>
                  <a:gd name="connsiteX7" fmla="*/ 2688218 w 3779217"/>
                  <a:gd name="connsiteY7" fmla="*/ 3141257 h 3401397"/>
                  <a:gd name="connsiteX8" fmla="*/ 1791779 w 3779217"/>
                  <a:gd name="connsiteY8" fmla="*/ 2444449 h 3401397"/>
                  <a:gd name="connsiteX9" fmla="*/ 1993911 w 3779217"/>
                  <a:gd name="connsiteY9" fmla="*/ 3023531 h 3401397"/>
                  <a:gd name="connsiteX10" fmla="*/ 1799243 w 3779217"/>
                  <a:gd name="connsiteY10" fmla="*/ 3300922 h 3401397"/>
                  <a:gd name="connsiteX11" fmla="*/ 1311920 w 3779217"/>
                  <a:gd name="connsiteY11" fmla="*/ 3353781 h 3401397"/>
                  <a:gd name="connsiteX12" fmla="*/ 861305 w 3779217"/>
                  <a:gd name="connsiteY12" fmla="*/ 2775094 h 3401397"/>
                  <a:gd name="connsiteX13" fmla="*/ 650580 w 3779217"/>
                  <a:gd name="connsiteY13" fmla="*/ 1846288 h 3401397"/>
                  <a:gd name="connsiteX14" fmla="*/ 3443 w 3779217"/>
                  <a:gd name="connsiteY14" fmla="*/ 2023233 h 3401397"/>
                  <a:gd name="connsiteX15" fmla="*/ 212066 w 3779217"/>
                  <a:gd name="connsiteY15" fmla="*/ 824249 h 3401397"/>
                  <a:gd name="connsiteX16" fmla="*/ 271535 w 3779217"/>
                  <a:gd name="connsiteY16" fmla="*/ 687404 h 3401397"/>
                  <a:gd name="connsiteX17" fmla="*/ 339740 w 3779217"/>
                  <a:gd name="connsiteY17" fmla="*/ 488010 h 3401397"/>
                  <a:gd name="connsiteX18" fmla="*/ 405190 w 3779217"/>
                  <a:gd name="connsiteY18" fmla="*/ 216748 h 3401397"/>
                  <a:gd name="connsiteX19" fmla="*/ 1094749 w 3779217"/>
                  <a:gd name="connsiteY19" fmla="*/ 3006051 h 3401397"/>
                  <a:gd name="connsiteX20" fmla="*/ 539577 w 3779217"/>
                  <a:gd name="connsiteY20" fmla="*/ 79 h 3401397"/>
                  <a:gd name="connsiteX21" fmla="*/ 690822 w 3779217"/>
                  <a:gd name="connsiteY21" fmla="*/ 408179 h 3401397"/>
                  <a:gd name="connsiteX0" fmla="*/ 690822 w 3779217"/>
                  <a:gd name="connsiteY0" fmla="*/ 409391 h 3402609"/>
                  <a:gd name="connsiteX1" fmla="*/ 810743 w 3779217"/>
                  <a:gd name="connsiteY1" fmla="*/ 405578 h 3402609"/>
                  <a:gd name="connsiteX2" fmla="*/ 955797 w 3779217"/>
                  <a:gd name="connsiteY2" fmla="*/ 406338 h 3402609"/>
                  <a:gd name="connsiteX3" fmla="*/ 1491008 w 3779217"/>
                  <a:gd name="connsiteY3" fmla="*/ 795667 h 3402609"/>
                  <a:gd name="connsiteX4" fmla="*/ 1757517 w 3779217"/>
                  <a:gd name="connsiteY4" fmla="*/ 1333097 h 3402609"/>
                  <a:gd name="connsiteX5" fmla="*/ 2875420 w 3779217"/>
                  <a:gd name="connsiteY5" fmla="*/ 311090 h 3402609"/>
                  <a:gd name="connsiteX6" fmla="*/ 3774378 w 3779217"/>
                  <a:gd name="connsiteY6" fmla="*/ 1437099 h 3402609"/>
                  <a:gd name="connsiteX7" fmla="*/ 2688218 w 3779217"/>
                  <a:gd name="connsiteY7" fmla="*/ 3142469 h 3402609"/>
                  <a:gd name="connsiteX8" fmla="*/ 1791779 w 3779217"/>
                  <a:gd name="connsiteY8" fmla="*/ 2445661 h 3402609"/>
                  <a:gd name="connsiteX9" fmla="*/ 1993911 w 3779217"/>
                  <a:gd name="connsiteY9" fmla="*/ 3024743 h 3402609"/>
                  <a:gd name="connsiteX10" fmla="*/ 1799243 w 3779217"/>
                  <a:gd name="connsiteY10" fmla="*/ 3302134 h 3402609"/>
                  <a:gd name="connsiteX11" fmla="*/ 1311920 w 3779217"/>
                  <a:gd name="connsiteY11" fmla="*/ 3354993 h 3402609"/>
                  <a:gd name="connsiteX12" fmla="*/ 861305 w 3779217"/>
                  <a:gd name="connsiteY12" fmla="*/ 2776306 h 3402609"/>
                  <a:gd name="connsiteX13" fmla="*/ 650580 w 3779217"/>
                  <a:gd name="connsiteY13" fmla="*/ 1847500 h 3402609"/>
                  <a:gd name="connsiteX14" fmla="*/ 3443 w 3779217"/>
                  <a:gd name="connsiteY14" fmla="*/ 2024445 h 3402609"/>
                  <a:gd name="connsiteX15" fmla="*/ 212066 w 3779217"/>
                  <a:gd name="connsiteY15" fmla="*/ 825461 h 3402609"/>
                  <a:gd name="connsiteX16" fmla="*/ 271535 w 3779217"/>
                  <a:gd name="connsiteY16" fmla="*/ 688616 h 3402609"/>
                  <a:gd name="connsiteX17" fmla="*/ 339740 w 3779217"/>
                  <a:gd name="connsiteY17" fmla="*/ 489222 h 3402609"/>
                  <a:gd name="connsiteX18" fmla="*/ 405190 w 3779217"/>
                  <a:gd name="connsiteY18" fmla="*/ 217960 h 3402609"/>
                  <a:gd name="connsiteX19" fmla="*/ 464903 w 3779217"/>
                  <a:gd name="connsiteY19" fmla="*/ 84153 h 3402609"/>
                  <a:gd name="connsiteX20" fmla="*/ 539577 w 3779217"/>
                  <a:gd name="connsiteY20" fmla="*/ 1291 h 3402609"/>
                  <a:gd name="connsiteX21" fmla="*/ 690822 w 3779217"/>
                  <a:gd name="connsiteY21" fmla="*/ 409391 h 3402609"/>
                  <a:gd name="connsiteX0" fmla="*/ 690822 w 3779217"/>
                  <a:gd name="connsiteY0" fmla="*/ 409391 h 3402609"/>
                  <a:gd name="connsiteX1" fmla="*/ 810743 w 3779217"/>
                  <a:gd name="connsiteY1" fmla="*/ 405578 h 3402609"/>
                  <a:gd name="connsiteX2" fmla="*/ 955797 w 3779217"/>
                  <a:gd name="connsiteY2" fmla="*/ 406338 h 3402609"/>
                  <a:gd name="connsiteX3" fmla="*/ 1491008 w 3779217"/>
                  <a:gd name="connsiteY3" fmla="*/ 795667 h 3402609"/>
                  <a:gd name="connsiteX4" fmla="*/ 1757517 w 3779217"/>
                  <a:gd name="connsiteY4" fmla="*/ 1333097 h 3402609"/>
                  <a:gd name="connsiteX5" fmla="*/ 2875420 w 3779217"/>
                  <a:gd name="connsiteY5" fmla="*/ 311090 h 3402609"/>
                  <a:gd name="connsiteX6" fmla="*/ 3774378 w 3779217"/>
                  <a:gd name="connsiteY6" fmla="*/ 1437099 h 3402609"/>
                  <a:gd name="connsiteX7" fmla="*/ 2688218 w 3779217"/>
                  <a:gd name="connsiteY7" fmla="*/ 3142469 h 3402609"/>
                  <a:gd name="connsiteX8" fmla="*/ 1791779 w 3779217"/>
                  <a:gd name="connsiteY8" fmla="*/ 2445661 h 3402609"/>
                  <a:gd name="connsiteX9" fmla="*/ 1200501 w 3779217"/>
                  <a:gd name="connsiteY9" fmla="*/ 1715526 h 3402609"/>
                  <a:gd name="connsiteX10" fmla="*/ 1799243 w 3779217"/>
                  <a:gd name="connsiteY10" fmla="*/ 3302134 h 3402609"/>
                  <a:gd name="connsiteX11" fmla="*/ 1311920 w 3779217"/>
                  <a:gd name="connsiteY11" fmla="*/ 3354993 h 3402609"/>
                  <a:gd name="connsiteX12" fmla="*/ 861305 w 3779217"/>
                  <a:gd name="connsiteY12" fmla="*/ 2776306 h 3402609"/>
                  <a:gd name="connsiteX13" fmla="*/ 650580 w 3779217"/>
                  <a:gd name="connsiteY13" fmla="*/ 1847500 h 3402609"/>
                  <a:gd name="connsiteX14" fmla="*/ 3443 w 3779217"/>
                  <a:gd name="connsiteY14" fmla="*/ 2024445 h 3402609"/>
                  <a:gd name="connsiteX15" fmla="*/ 212066 w 3779217"/>
                  <a:gd name="connsiteY15" fmla="*/ 825461 h 3402609"/>
                  <a:gd name="connsiteX16" fmla="*/ 271535 w 3779217"/>
                  <a:gd name="connsiteY16" fmla="*/ 688616 h 3402609"/>
                  <a:gd name="connsiteX17" fmla="*/ 339740 w 3779217"/>
                  <a:gd name="connsiteY17" fmla="*/ 489222 h 3402609"/>
                  <a:gd name="connsiteX18" fmla="*/ 405190 w 3779217"/>
                  <a:gd name="connsiteY18" fmla="*/ 217960 h 3402609"/>
                  <a:gd name="connsiteX19" fmla="*/ 464903 w 3779217"/>
                  <a:gd name="connsiteY19" fmla="*/ 84153 h 3402609"/>
                  <a:gd name="connsiteX20" fmla="*/ 539577 w 3779217"/>
                  <a:gd name="connsiteY20" fmla="*/ 1291 h 3402609"/>
                  <a:gd name="connsiteX21" fmla="*/ 690822 w 3779217"/>
                  <a:gd name="connsiteY21" fmla="*/ 409391 h 3402609"/>
                  <a:gd name="connsiteX0" fmla="*/ 690822 w 3779217"/>
                  <a:gd name="connsiteY0" fmla="*/ 409391 h 3359261"/>
                  <a:gd name="connsiteX1" fmla="*/ 810743 w 3779217"/>
                  <a:gd name="connsiteY1" fmla="*/ 405578 h 3359261"/>
                  <a:gd name="connsiteX2" fmla="*/ 955797 w 3779217"/>
                  <a:gd name="connsiteY2" fmla="*/ 406338 h 3359261"/>
                  <a:gd name="connsiteX3" fmla="*/ 1491008 w 3779217"/>
                  <a:gd name="connsiteY3" fmla="*/ 795667 h 3359261"/>
                  <a:gd name="connsiteX4" fmla="*/ 1757517 w 3779217"/>
                  <a:gd name="connsiteY4" fmla="*/ 1333097 h 3359261"/>
                  <a:gd name="connsiteX5" fmla="*/ 2875420 w 3779217"/>
                  <a:gd name="connsiteY5" fmla="*/ 311090 h 3359261"/>
                  <a:gd name="connsiteX6" fmla="*/ 3774378 w 3779217"/>
                  <a:gd name="connsiteY6" fmla="*/ 1437099 h 3359261"/>
                  <a:gd name="connsiteX7" fmla="*/ 2688218 w 3779217"/>
                  <a:gd name="connsiteY7" fmla="*/ 3142469 h 3359261"/>
                  <a:gd name="connsiteX8" fmla="*/ 1791779 w 3779217"/>
                  <a:gd name="connsiteY8" fmla="*/ 2445661 h 3359261"/>
                  <a:gd name="connsiteX9" fmla="*/ 1200501 w 3779217"/>
                  <a:gd name="connsiteY9" fmla="*/ 1715526 h 3359261"/>
                  <a:gd name="connsiteX10" fmla="*/ 969673 w 3779217"/>
                  <a:gd name="connsiteY10" fmla="*/ 1715146 h 3359261"/>
                  <a:gd name="connsiteX11" fmla="*/ 1311920 w 3779217"/>
                  <a:gd name="connsiteY11" fmla="*/ 3354993 h 3359261"/>
                  <a:gd name="connsiteX12" fmla="*/ 861305 w 3779217"/>
                  <a:gd name="connsiteY12" fmla="*/ 2776306 h 3359261"/>
                  <a:gd name="connsiteX13" fmla="*/ 650580 w 3779217"/>
                  <a:gd name="connsiteY13" fmla="*/ 1847500 h 3359261"/>
                  <a:gd name="connsiteX14" fmla="*/ 3443 w 3779217"/>
                  <a:gd name="connsiteY14" fmla="*/ 2024445 h 3359261"/>
                  <a:gd name="connsiteX15" fmla="*/ 212066 w 3779217"/>
                  <a:gd name="connsiteY15" fmla="*/ 825461 h 3359261"/>
                  <a:gd name="connsiteX16" fmla="*/ 271535 w 3779217"/>
                  <a:gd name="connsiteY16" fmla="*/ 688616 h 3359261"/>
                  <a:gd name="connsiteX17" fmla="*/ 339740 w 3779217"/>
                  <a:gd name="connsiteY17" fmla="*/ 489222 h 3359261"/>
                  <a:gd name="connsiteX18" fmla="*/ 405190 w 3779217"/>
                  <a:gd name="connsiteY18" fmla="*/ 217960 h 3359261"/>
                  <a:gd name="connsiteX19" fmla="*/ 464903 w 3779217"/>
                  <a:gd name="connsiteY19" fmla="*/ 84153 h 3359261"/>
                  <a:gd name="connsiteX20" fmla="*/ 539577 w 3779217"/>
                  <a:gd name="connsiteY20" fmla="*/ 1291 h 3359261"/>
                  <a:gd name="connsiteX21" fmla="*/ 690822 w 3779217"/>
                  <a:gd name="connsiteY21" fmla="*/ 409391 h 3359261"/>
                  <a:gd name="connsiteX0" fmla="*/ 690822 w 3779217"/>
                  <a:gd name="connsiteY0" fmla="*/ 409391 h 3149595"/>
                  <a:gd name="connsiteX1" fmla="*/ 810743 w 3779217"/>
                  <a:gd name="connsiteY1" fmla="*/ 405578 h 3149595"/>
                  <a:gd name="connsiteX2" fmla="*/ 955797 w 3779217"/>
                  <a:gd name="connsiteY2" fmla="*/ 406338 h 3149595"/>
                  <a:gd name="connsiteX3" fmla="*/ 1491008 w 3779217"/>
                  <a:gd name="connsiteY3" fmla="*/ 795667 h 3149595"/>
                  <a:gd name="connsiteX4" fmla="*/ 1757517 w 3779217"/>
                  <a:gd name="connsiteY4" fmla="*/ 1333097 h 3149595"/>
                  <a:gd name="connsiteX5" fmla="*/ 2875420 w 3779217"/>
                  <a:gd name="connsiteY5" fmla="*/ 311090 h 3149595"/>
                  <a:gd name="connsiteX6" fmla="*/ 3774378 w 3779217"/>
                  <a:gd name="connsiteY6" fmla="*/ 1437099 h 3149595"/>
                  <a:gd name="connsiteX7" fmla="*/ 2688218 w 3779217"/>
                  <a:gd name="connsiteY7" fmla="*/ 3142469 h 3149595"/>
                  <a:gd name="connsiteX8" fmla="*/ 1791779 w 3779217"/>
                  <a:gd name="connsiteY8" fmla="*/ 2445661 h 3149595"/>
                  <a:gd name="connsiteX9" fmla="*/ 1200501 w 3779217"/>
                  <a:gd name="connsiteY9" fmla="*/ 1715526 h 3149595"/>
                  <a:gd name="connsiteX10" fmla="*/ 969673 w 3779217"/>
                  <a:gd name="connsiteY10" fmla="*/ 1715146 h 3149595"/>
                  <a:gd name="connsiteX11" fmla="*/ 1050466 w 3779217"/>
                  <a:gd name="connsiteY11" fmla="*/ 2127347 h 3149595"/>
                  <a:gd name="connsiteX12" fmla="*/ 861305 w 3779217"/>
                  <a:gd name="connsiteY12" fmla="*/ 2776306 h 3149595"/>
                  <a:gd name="connsiteX13" fmla="*/ 650580 w 3779217"/>
                  <a:gd name="connsiteY13" fmla="*/ 1847500 h 3149595"/>
                  <a:gd name="connsiteX14" fmla="*/ 3443 w 3779217"/>
                  <a:gd name="connsiteY14" fmla="*/ 2024445 h 3149595"/>
                  <a:gd name="connsiteX15" fmla="*/ 212066 w 3779217"/>
                  <a:gd name="connsiteY15" fmla="*/ 825461 h 3149595"/>
                  <a:gd name="connsiteX16" fmla="*/ 271535 w 3779217"/>
                  <a:gd name="connsiteY16" fmla="*/ 688616 h 3149595"/>
                  <a:gd name="connsiteX17" fmla="*/ 339740 w 3779217"/>
                  <a:gd name="connsiteY17" fmla="*/ 489222 h 3149595"/>
                  <a:gd name="connsiteX18" fmla="*/ 405190 w 3779217"/>
                  <a:gd name="connsiteY18" fmla="*/ 217960 h 3149595"/>
                  <a:gd name="connsiteX19" fmla="*/ 464903 w 3779217"/>
                  <a:gd name="connsiteY19" fmla="*/ 84153 h 3149595"/>
                  <a:gd name="connsiteX20" fmla="*/ 539577 w 3779217"/>
                  <a:gd name="connsiteY20" fmla="*/ 1291 h 3149595"/>
                  <a:gd name="connsiteX21" fmla="*/ 690822 w 3779217"/>
                  <a:gd name="connsiteY21" fmla="*/ 409391 h 3149595"/>
                  <a:gd name="connsiteX0" fmla="*/ 690822 w 3779217"/>
                  <a:gd name="connsiteY0" fmla="*/ 409391 h 3149595"/>
                  <a:gd name="connsiteX1" fmla="*/ 810743 w 3779217"/>
                  <a:gd name="connsiteY1" fmla="*/ 405578 h 3149595"/>
                  <a:gd name="connsiteX2" fmla="*/ 955797 w 3779217"/>
                  <a:gd name="connsiteY2" fmla="*/ 406338 h 3149595"/>
                  <a:gd name="connsiteX3" fmla="*/ 1491008 w 3779217"/>
                  <a:gd name="connsiteY3" fmla="*/ 795667 h 3149595"/>
                  <a:gd name="connsiteX4" fmla="*/ 1757517 w 3779217"/>
                  <a:gd name="connsiteY4" fmla="*/ 1333097 h 3149595"/>
                  <a:gd name="connsiteX5" fmla="*/ 2875420 w 3779217"/>
                  <a:gd name="connsiteY5" fmla="*/ 311090 h 3149595"/>
                  <a:gd name="connsiteX6" fmla="*/ 3774378 w 3779217"/>
                  <a:gd name="connsiteY6" fmla="*/ 1437099 h 3149595"/>
                  <a:gd name="connsiteX7" fmla="*/ 2688218 w 3779217"/>
                  <a:gd name="connsiteY7" fmla="*/ 3142469 h 3149595"/>
                  <a:gd name="connsiteX8" fmla="*/ 1791779 w 3779217"/>
                  <a:gd name="connsiteY8" fmla="*/ 2445661 h 3149595"/>
                  <a:gd name="connsiteX9" fmla="*/ 1200501 w 3779217"/>
                  <a:gd name="connsiteY9" fmla="*/ 1715526 h 3149595"/>
                  <a:gd name="connsiteX10" fmla="*/ 969673 w 3779217"/>
                  <a:gd name="connsiteY10" fmla="*/ 1715146 h 3149595"/>
                  <a:gd name="connsiteX11" fmla="*/ 1050466 w 3779217"/>
                  <a:gd name="connsiteY11" fmla="*/ 2127347 h 3149595"/>
                  <a:gd name="connsiteX12" fmla="*/ 773758 w 3779217"/>
                  <a:gd name="connsiteY12" fmla="*/ 1736416 h 3149595"/>
                  <a:gd name="connsiteX13" fmla="*/ 650580 w 3779217"/>
                  <a:gd name="connsiteY13" fmla="*/ 1847500 h 3149595"/>
                  <a:gd name="connsiteX14" fmla="*/ 3443 w 3779217"/>
                  <a:gd name="connsiteY14" fmla="*/ 2024445 h 3149595"/>
                  <a:gd name="connsiteX15" fmla="*/ 212066 w 3779217"/>
                  <a:gd name="connsiteY15" fmla="*/ 825461 h 3149595"/>
                  <a:gd name="connsiteX16" fmla="*/ 271535 w 3779217"/>
                  <a:gd name="connsiteY16" fmla="*/ 688616 h 3149595"/>
                  <a:gd name="connsiteX17" fmla="*/ 339740 w 3779217"/>
                  <a:gd name="connsiteY17" fmla="*/ 489222 h 3149595"/>
                  <a:gd name="connsiteX18" fmla="*/ 405190 w 3779217"/>
                  <a:gd name="connsiteY18" fmla="*/ 217960 h 3149595"/>
                  <a:gd name="connsiteX19" fmla="*/ 464903 w 3779217"/>
                  <a:gd name="connsiteY19" fmla="*/ 84153 h 3149595"/>
                  <a:gd name="connsiteX20" fmla="*/ 539577 w 3779217"/>
                  <a:gd name="connsiteY20" fmla="*/ 1291 h 3149595"/>
                  <a:gd name="connsiteX21" fmla="*/ 690822 w 3779217"/>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1055774 w 3784525"/>
                  <a:gd name="connsiteY11" fmla="*/ 2127347 h 3149595"/>
                  <a:gd name="connsiteX12" fmla="*/ 779066 w 3784525"/>
                  <a:gd name="connsiteY12" fmla="*/ 1736416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1055774 w 3784525"/>
                  <a:gd name="connsiteY11" fmla="*/ 212734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974981 w 3784525"/>
                  <a:gd name="connsiteY10" fmla="*/ 1715146 h 3149595"/>
                  <a:gd name="connsiteX11" fmla="*/ 832739 w 3784525"/>
                  <a:gd name="connsiteY11" fmla="*/ 128208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784525"/>
                  <a:gd name="connsiteY0" fmla="*/ 409391 h 3149595"/>
                  <a:gd name="connsiteX1" fmla="*/ 816051 w 3784525"/>
                  <a:gd name="connsiteY1" fmla="*/ 405578 h 3149595"/>
                  <a:gd name="connsiteX2" fmla="*/ 961105 w 3784525"/>
                  <a:gd name="connsiteY2" fmla="*/ 406338 h 3149595"/>
                  <a:gd name="connsiteX3" fmla="*/ 1496316 w 3784525"/>
                  <a:gd name="connsiteY3" fmla="*/ 795667 h 3149595"/>
                  <a:gd name="connsiteX4" fmla="*/ 1762825 w 3784525"/>
                  <a:gd name="connsiteY4" fmla="*/ 1333097 h 3149595"/>
                  <a:gd name="connsiteX5" fmla="*/ 2880728 w 3784525"/>
                  <a:gd name="connsiteY5" fmla="*/ 311090 h 3149595"/>
                  <a:gd name="connsiteX6" fmla="*/ 3779686 w 3784525"/>
                  <a:gd name="connsiteY6" fmla="*/ 1437099 h 3149595"/>
                  <a:gd name="connsiteX7" fmla="*/ 2693526 w 3784525"/>
                  <a:gd name="connsiteY7" fmla="*/ 3142469 h 3149595"/>
                  <a:gd name="connsiteX8" fmla="*/ 1797087 w 3784525"/>
                  <a:gd name="connsiteY8" fmla="*/ 2445661 h 3149595"/>
                  <a:gd name="connsiteX9" fmla="*/ 1205809 w 3784525"/>
                  <a:gd name="connsiteY9" fmla="*/ 1715526 h 3149595"/>
                  <a:gd name="connsiteX10" fmla="*/ 1059914 w 3784525"/>
                  <a:gd name="connsiteY10" fmla="*/ 1384764 h 3149595"/>
                  <a:gd name="connsiteX11" fmla="*/ 832739 w 3784525"/>
                  <a:gd name="connsiteY11" fmla="*/ 1282087 h 3149595"/>
                  <a:gd name="connsiteX12" fmla="*/ 610156 w 3784525"/>
                  <a:gd name="connsiteY12" fmla="*/ 1118611 h 3149595"/>
                  <a:gd name="connsiteX13" fmla="*/ 308070 w 3784525"/>
                  <a:gd name="connsiteY13" fmla="*/ 1471990 h 3149595"/>
                  <a:gd name="connsiteX14" fmla="*/ 8751 w 3784525"/>
                  <a:gd name="connsiteY14" fmla="*/ 2024445 h 3149595"/>
                  <a:gd name="connsiteX15" fmla="*/ 217374 w 3784525"/>
                  <a:gd name="connsiteY15" fmla="*/ 825461 h 3149595"/>
                  <a:gd name="connsiteX16" fmla="*/ 276843 w 3784525"/>
                  <a:gd name="connsiteY16" fmla="*/ 688616 h 3149595"/>
                  <a:gd name="connsiteX17" fmla="*/ 345048 w 3784525"/>
                  <a:gd name="connsiteY17" fmla="*/ 489222 h 3149595"/>
                  <a:gd name="connsiteX18" fmla="*/ 410498 w 3784525"/>
                  <a:gd name="connsiteY18" fmla="*/ 217960 h 3149595"/>
                  <a:gd name="connsiteX19" fmla="*/ 470211 w 3784525"/>
                  <a:gd name="connsiteY19" fmla="*/ 84153 h 3149595"/>
                  <a:gd name="connsiteX20" fmla="*/ 544885 w 3784525"/>
                  <a:gd name="connsiteY20" fmla="*/ 1291 h 3149595"/>
                  <a:gd name="connsiteX21" fmla="*/ 696130 w 3784525"/>
                  <a:gd name="connsiteY21" fmla="*/ 409391 h 3149595"/>
                  <a:gd name="connsiteX0" fmla="*/ 696130 w 3814848"/>
                  <a:gd name="connsiteY0" fmla="*/ 409391 h 3008432"/>
                  <a:gd name="connsiteX1" fmla="*/ 816051 w 3814848"/>
                  <a:gd name="connsiteY1" fmla="*/ 405578 h 3008432"/>
                  <a:gd name="connsiteX2" fmla="*/ 961105 w 3814848"/>
                  <a:gd name="connsiteY2" fmla="*/ 406338 h 3008432"/>
                  <a:gd name="connsiteX3" fmla="*/ 1496316 w 3814848"/>
                  <a:gd name="connsiteY3" fmla="*/ 795667 h 3008432"/>
                  <a:gd name="connsiteX4" fmla="*/ 1762825 w 3814848"/>
                  <a:gd name="connsiteY4" fmla="*/ 1333097 h 3008432"/>
                  <a:gd name="connsiteX5" fmla="*/ 2880728 w 3814848"/>
                  <a:gd name="connsiteY5" fmla="*/ 311090 h 3008432"/>
                  <a:gd name="connsiteX6" fmla="*/ 3779686 w 3814848"/>
                  <a:gd name="connsiteY6" fmla="*/ 1437099 h 3008432"/>
                  <a:gd name="connsiteX7" fmla="*/ 3251658 w 3814848"/>
                  <a:gd name="connsiteY7" fmla="*/ 2998939 h 3008432"/>
                  <a:gd name="connsiteX8" fmla="*/ 1797087 w 3814848"/>
                  <a:gd name="connsiteY8" fmla="*/ 2445661 h 3008432"/>
                  <a:gd name="connsiteX9" fmla="*/ 1205809 w 3814848"/>
                  <a:gd name="connsiteY9" fmla="*/ 1715526 h 3008432"/>
                  <a:gd name="connsiteX10" fmla="*/ 1059914 w 3814848"/>
                  <a:gd name="connsiteY10" fmla="*/ 1384764 h 3008432"/>
                  <a:gd name="connsiteX11" fmla="*/ 832739 w 3814848"/>
                  <a:gd name="connsiteY11" fmla="*/ 1282087 h 3008432"/>
                  <a:gd name="connsiteX12" fmla="*/ 610156 w 3814848"/>
                  <a:gd name="connsiteY12" fmla="*/ 1118611 h 3008432"/>
                  <a:gd name="connsiteX13" fmla="*/ 308070 w 3814848"/>
                  <a:gd name="connsiteY13" fmla="*/ 1471990 h 3008432"/>
                  <a:gd name="connsiteX14" fmla="*/ 8751 w 3814848"/>
                  <a:gd name="connsiteY14" fmla="*/ 2024445 h 3008432"/>
                  <a:gd name="connsiteX15" fmla="*/ 217374 w 3814848"/>
                  <a:gd name="connsiteY15" fmla="*/ 825461 h 3008432"/>
                  <a:gd name="connsiteX16" fmla="*/ 276843 w 3814848"/>
                  <a:gd name="connsiteY16" fmla="*/ 688616 h 3008432"/>
                  <a:gd name="connsiteX17" fmla="*/ 345048 w 3814848"/>
                  <a:gd name="connsiteY17" fmla="*/ 489222 h 3008432"/>
                  <a:gd name="connsiteX18" fmla="*/ 410498 w 3814848"/>
                  <a:gd name="connsiteY18" fmla="*/ 217960 h 3008432"/>
                  <a:gd name="connsiteX19" fmla="*/ 470211 w 3814848"/>
                  <a:gd name="connsiteY19" fmla="*/ 84153 h 3008432"/>
                  <a:gd name="connsiteX20" fmla="*/ 544885 w 3814848"/>
                  <a:gd name="connsiteY20" fmla="*/ 1291 h 3008432"/>
                  <a:gd name="connsiteX21" fmla="*/ 696130 w 3814848"/>
                  <a:gd name="connsiteY21" fmla="*/ 409391 h 3008432"/>
                  <a:gd name="connsiteX0" fmla="*/ 696130 w 3814848"/>
                  <a:gd name="connsiteY0" fmla="*/ 409391 h 3006338"/>
                  <a:gd name="connsiteX1" fmla="*/ 816051 w 3814848"/>
                  <a:gd name="connsiteY1" fmla="*/ 405578 h 3006338"/>
                  <a:gd name="connsiteX2" fmla="*/ 961105 w 3814848"/>
                  <a:gd name="connsiteY2" fmla="*/ 406338 h 3006338"/>
                  <a:gd name="connsiteX3" fmla="*/ 1496316 w 3814848"/>
                  <a:gd name="connsiteY3" fmla="*/ 795667 h 3006338"/>
                  <a:gd name="connsiteX4" fmla="*/ 1762825 w 3814848"/>
                  <a:gd name="connsiteY4" fmla="*/ 1333097 h 3006338"/>
                  <a:gd name="connsiteX5" fmla="*/ 2880728 w 3814848"/>
                  <a:gd name="connsiteY5" fmla="*/ 311090 h 3006338"/>
                  <a:gd name="connsiteX6" fmla="*/ 3779686 w 3814848"/>
                  <a:gd name="connsiteY6" fmla="*/ 1437099 h 3006338"/>
                  <a:gd name="connsiteX7" fmla="*/ 3251658 w 3814848"/>
                  <a:gd name="connsiteY7" fmla="*/ 2998939 h 3006338"/>
                  <a:gd name="connsiteX8" fmla="*/ 2300042 w 3814848"/>
                  <a:gd name="connsiteY8" fmla="*/ 2323275 h 3006338"/>
                  <a:gd name="connsiteX9" fmla="*/ 1205809 w 3814848"/>
                  <a:gd name="connsiteY9" fmla="*/ 1715526 h 3006338"/>
                  <a:gd name="connsiteX10" fmla="*/ 1059914 w 3814848"/>
                  <a:gd name="connsiteY10" fmla="*/ 1384764 h 3006338"/>
                  <a:gd name="connsiteX11" fmla="*/ 832739 w 3814848"/>
                  <a:gd name="connsiteY11" fmla="*/ 1282087 h 3006338"/>
                  <a:gd name="connsiteX12" fmla="*/ 610156 w 3814848"/>
                  <a:gd name="connsiteY12" fmla="*/ 1118611 h 3006338"/>
                  <a:gd name="connsiteX13" fmla="*/ 308070 w 3814848"/>
                  <a:gd name="connsiteY13" fmla="*/ 1471990 h 3006338"/>
                  <a:gd name="connsiteX14" fmla="*/ 8751 w 3814848"/>
                  <a:gd name="connsiteY14" fmla="*/ 2024445 h 3006338"/>
                  <a:gd name="connsiteX15" fmla="*/ 217374 w 3814848"/>
                  <a:gd name="connsiteY15" fmla="*/ 825461 h 3006338"/>
                  <a:gd name="connsiteX16" fmla="*/ 276843 w 3814848"/>
                  <a:gd name="connsiteY16" fmla="*/ 688616 h 3006338"/>
                  <a:gd name="connsiteX17" fmla="*/ 345048 w 3814848"/>
                  <a:gd name="connsiteY17" fmla="*/ 489222 h 3006338"/>
                  <a:gd name="connsiteX18" fmla="*/ 410498 w 3814848"/>
                  <a:gd name="connsiteY18" fmla="*/ 217960 h 3006338"/>
                  <a:gd name="connsiteX19" fmla="*/ 470211 w 3814848"/>
                  <a:gd name="connsiteY19" fmla="*/ 84153 h 3006338"/>
                  <a:gd name="connsiteX20" fmla="*/ 544885 w 3814848"/>
                  <a:gd name="connsiteY20" fmla="*/ 1291 h 3006338"/>
                  <a:gd name="connsiteX21" fmla="*/ 696130 w 3814848"/>
                  <a:gd name="connsiteY21" fmla="*/ 409391 h 3006338"/>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205809 w 3814848"/>
                  <a:gd name="connsiteY9" fmla="*/ 1715526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1059914 w 3814848"/>
                  <a:gd name="connsiteY10" fmla="*/ 1384764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998606 w 3814848"/>
                  <a:gd name="connsiteY10" fmla="*/ 1728046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832739 w 3814848"/>
                  <a:gd name="connsiteY11" fmla="*/ 1282087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683393 w 3814848"/>
                  <a:gd name="connsiteY11" fmla="*/ 2624868 h 3005396"/>
                  <a:gd name="connsiteX12" fmla="*/ 610156 w 3814848"/>
                  <a:gd name="connsiteY12" fmla="*/ 111861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696130 w 3814848"/>
                  <a:gd name="connsiteY0" fmla="*/ 409391 h 3005396"/>
                  <a:gd name="connsiteX1" fmla="*/ 816051 w 3814848"/>
                  <a:gd name="connsiteY1" fmla="*/ 405578 h 3005396"/>
                  <a:gd name="connsiteX2" fmla="*/ 961105 w 3814848"/>
                  <a:gd name="connsiteY2" fmla="*/ 406338 h 3005396"/>
                  <a:gd name="connsiteX3" fmla="*/ 1496316 w 3814848"/>
                  <a:gd name="connsiteY3" fmla="*/ 795667 h 3005396"/>
                  <a:gd name="connsiteX4" fmla="*/ 1762825 w 3814848"/>
                  <a:gd name="connsiteY4" fmla="*/ 1333097 h 3005396"/>
                  <a:gd name="connsiteX5" fmla="*/ 2880728 w 3814848"/>
                  <a:gd name="connsiteY5" fmla="*/ 311090 h 3005396"/>
                  <a:gd name="connsiteX6" fmla="*/ 3779686 w 3814848"/>
                  <a:gd name="connsiteY6" fmla="*/ 1437099 h 3005396"/>
                  <a:gd name="connsiteX7" fmla="*/ 3251658 w 3814848"/>
                  <a:gd name="connsiteY7" fmla="*/ 2998939 h 3005396"/>
                  <a:gd name="connsiteX8" fmla="*/ 2300042 w 3814848"/>
                  <a:gd name="connsiteY8" fmla="*/ 2323275 h 3005396"/>
                  <a:gd name="connsiteX9" fmla="*/ 1486590 w 3814848"/>
                  <a:gd name="connsiteY9" fmla="*/ 2215525 h 3005396"/>
                  <a:gd name="connsiteX10" fmla="*/ 784891 w 3814848"/>
                  <a:gd name="connsiteY10" fmla="*/ 2136128 h 3005396"/>
                  <a:gd name="connsiteX11" fmla="*/ 683393 w 3814848"/>
                  <a:gd name="connsiteY11" fmla="*/ 2624868 h 3005396"/>
                  <a:gd name="connsiteX12" fmla="*/ 462403 w 3814848"/>
                  <a:gd name="connsiteY12" fmla="*/ 2838131 h 3005396"/>
                  <a:gd name="connsiteX13" fmla="*/ 308070 w 3814848"/>
                  <a:gd name="connsiteY13" fmla="*/ 1471990 h 3005396"/>
                  <a:gd name="connsiteX14" fmla="*/ 8751 w 3814848"/>
                  <a:gd name="connsiteY14" fmla="*/ 2024445 h 3005396"/>
                  <a:gd name="connsiteX15" fmla="*/ 217374 w 3814848"/>
                  <a:gd name="connsiteY15" fmla="*/ 825461 h 3005396"/>
                  <a:gd name="connsiteX16" fmla="*/ 276843 w 3814848"/>
                  <a:gd name="connsiteY16" fmla="*/ 688616 h 3005396"/>
                  <a:gd name="connsiteX17" fmla="*/ 345048 w 3814848"/>
                  <a:gd name="connsiteY17" fmla="*/ 489222 h 3005396"/>
                  <a:gd name="connsiteX18" fmla="*/ 410498 w 3814848"/>
                  <a:gd name="connsiteY18" fmla="*/ 217960 h 3005396"/>
                  <a:gd name="connsiteX19" fmla="*/ 470211 w 3814848"/>
                  <a:gd name="connsiteY19" fmla="*/ 84153 h 3005396"/>
                  <a:gd name="connsiteX20" fmla="*/ 544885 w 3814848"/>
                  <a:gd name="connsiteY20" fmla="*/ 1291 h 3005396"/>
                  <a:gd name="connsiteX21" fmla="*/ 696130 w 3814848"/>
                  <a:gd name="connsiteY21" fmla="*/ 409391 h 3005396"/>
                  <a:gd name="connsiteX0" fmla="*/ 704620 w 3823338"/>
                  <a:gd name="connsiteY0" fmla="*/ 409391 h 3099876"/>
                  <a:gd name="connsiteX1" fmla="*/ 824541 w 3823338"/>
                  <a:gd name="connsiteY1" fmla="*/ 405578 h 3099876"/>
                  <a:gd name="connsiteX2" fmla="*/ 969595 w 3823338"/>
                  <a:gd name="connsiteY2" fmla="*/ 406338 h 3099876"/>
                  <a:gd name="connsiteX3" fmla="*/ 1504806 w 3823338"/>
                  <a:gd name="connsiteY3" fmla="*/ 795667 h 3099876"/>
                  <a:gd name="connsiteX4" fmla="*/ 1771315 w 3823338"/>
                  <a:gd name="connsiteY4" fmla="*/ 1333097 h 3099876"/>
                  <a:gd name="connsiteX5" fmla="*/ 2889218 w 3823338"/>
                  <a:gd name="connsiteY5" fmla="*/ 311090 h 3099876"/>
                  <a:gd name="connsiteX6" fmla="*/ 3788176 w 3823338"/>
                  <a:gd name="connsiteY6" fmla="*/ 1437099 h 3099876"/>
                  <a:gd name="connsiteX7" fmla="*/ 3260148 w 3823338"/>
                  <a:gd name="connsiteY7" fmla="*/ 2998939 h 3099876"/>
                  <a:gd name="connsiteX8" fmla="*/ 2308532 w 3823338"/>
                  <a:gd name="connsiteY8" fmla="*/ 2323275 h 3099876"/>
                  <a:gd name="connsiteX9" fmla="*/ 1495080 w 3823338"/>
                  <a:gd name="connsiteY9" fmla="*/ 2215525 h 3099876"/>
                  <a:gd name="connsiteX10" fmla="*/ 793381 w 3823338"/>
                  <a:gd name="connsiteY10" fmla="*/ 2136128 h 3099876"/>
                  <a:gd name="connsiteX11" fmla="*/ 691883 w 3823338"/>
                  <a:gd name="connsiteY11" fmla="*/ 2624868 h 3099876"/>
                  <a:gd name="connsiteX12" fmla="*/ 470893 w 3823338"/>
                  <a:gd name="connsiteY12" fmla="*/ 2838131 h 3099876"/>
                  <a:gd name="connsiteX13" fmla="*/ 198112 w 3823338"/>
                  <a:gd name="connsiteY13" fmla="*/ 3033179 h 3099876"/>
                  <a:gd name="connsiteX14" fmla="*/ 17241 w 3823338"/>
                  <a:gd name="connsiteY14" fmla="*/ 2024445 h 3099876"/>
                  <a:gd name="connsiteX15" fmla="*/ 225864 w 3823338"/>
                  <a:gd name="connsiteY15" fmla="*/ 825461 h 3099876"/>
                  <a:gd name="connsiteX16" fmla="*/ 285333 w 3823338"/>
                  <a:gd name="connsiteY16" fmla="*/ 688616 h 3099876"/>
                  <a:gd name="connsiteX17" fmla="*/ 353538 w 3823338"/>
                  <a:gd name="connsiteY17" fmla="*/ 489222 h 3099876"/>
                  <a:gd name="connsiteX18" fmla="*/ 418988 w 3823338"/>
                  <a:gd name="connsiteY18" fmla="*/ 217960 h 3099876"/>
                  <a:gd name="connsiteX19" fmla="*/ 478701 w 3823338"/>
                  <a:gd name="connsiteY19" fmla="*/ 84153 h 3099876"/>
                  <a:gd name="connsiteX20" fmla="*/ 553375 w 3823338"/>
                  <a:gd name="connsiteY20" fmla="*/ 1291 h 3099876"/>
                  <a:gd name="connsiteX21" fmla="*/ 704620 w 3823338"/>
                  <a:gd name="connsiteY21" fmla="*/ 409391 h 309987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8304 w 3827022"/>
                  <a:gd name="connsiteY0" fmla="*/ 409391 h 3005396"/>
                  <a:gd name="connsiteX1" fmla="*/ 828225 w 3827022"/>
                  <a:gd name="connsiteY1" fmla="*/ 405578 h 3005396"/>
                  <a:gd name="connsiteX2" fmla="*/ 973279 w 3827022"/>
                  <a:gd name="connsiteY2" fmla="*/ 406338 h 3005396"/>
                  <a:gd name="connsiteX3" fmla="*/ 1508490 w 3827022"/>
                  <a:gd name="connsiteY3" fmla="*/ 795667 h 3005396"/>
                  <a:gd name="connsiteX4" fmla="*/ 1774999 w 3827022"/>
                  <a:gd name="connsiteY4" fmla="*/ 1333097 h 3005396"/>
                  <a:gd name="connsiteX5" fmla="*/ 2892902 w 3827022"/>
                  <a:gd name="connsiteY5" fmla="*/ 311090 h 3005396"/>
                  <a:gd name="connsiteX6" fmla="*/ 3791860 w 3827022"/>
                  <a:gd name="connsiteY6" fmla="*/ 1437099 h 3005396"/>
                  <a:gd name="connsiteX7" fmla="*/ 3263832 w 3827022"/>
                  <a:gd name="connsiteY7" fmla="*/ 2998939 h 3005396"/>
                  <a:gd name="connsiteX8" fmla="*/ 2312216 w 3827022"/>
                  <a:gd name="connsiteY8" fmla="*/ 2323275 h 3005396"/>
                  <a:gd name="connsiteX9" fmla="*/ 1498764 w 3827022"/>
                  <a:gd name="connsiteY9" fmla="*/ 2215525 h 3005396"/>
                  <a:gd name="connsiteX10" fmla="*/ 797065 w 3827022"/>
                  <a:gd name="connsiteY10" fmla="*/ 2136128 h 3005396"/>
                  <a:gd name="connsiteX11" fmla="*/ 695567 w 3827022"/>
                  <a:gd name="connsiteY11" fmla="*/ 2624868 h 3005396"/>
                  <a:gd name="connsiteX12" fmla="*/ 474577 w 3827022"/>
                  <a:gd name="connsiteY12" fmla="*/ 2838131 h 3005396"/>
                  <a:gd name="connsiteX13" fmla="*/ 177642 w 3827022"/>
                  <a:gd name="connsiteY13" fmla="*/ 2748229 h 3005396"/>
                  <a:gd name="connsiteX14" fmla="*/ 20925 w 3827022"/>
                  <a:gd name="connsiteY14" fmla="*/ 2024445 h 3005396"/>
                  <a:gd name="connsiteX15" fmla="*/ 229548 w 3827022"/>
                  <a:gd name="connsiteY15" fmla="*/ 825461 h 3005396"/>
                  <a:gd name="connsiteX16" fmla="*/ 289017 w 3827022"/>
                  <a:gd name="connsiteY16" fmla="*/ 688616 h 3005396"/>
                  <a:gd name="connsiteX17" fmla="*/ 357222 w 3827022"/>
                  <a:gd name="connsiteY17" fmla="*/ 489222 h 3005396"/>
                  <a:gd name="connsiteX18" fmla="*/ 422672 w 3827022"/>
                  <a:gd name="connsiteY18" fmla="*/ 217960 h 3005396"/>
                  <a:gd name="connsiteX19" fmla="*/ 482385 w 3827022"/>
                  <a:gd name="connsiteY19" fmla="*/ 84153 h 3005396"/>
                  <a:gd name="connsiteX20" fmla="*/ 557059 w 3827022"/>
                  <a:gd name="connsiteY20" fmla="*/ 1291 h 3005396"/>
                  <a:gd name="connsiteX21" fmla="*/ 708304 w 3827022"/>
                  <a:gd name="connsiteY21" fmla="*/ 409391 h 3005396"/>
                  <a:gd name="connsiteX0" fmla="*/ 704399 w 3823117"/>
                  <a:gd name="connsiteY0" fmla="*/ 409391 h 3028443"/>
                  <a:gd name="connsiteX1" fmla="*/ 824320 w 3823117"/>
                  <a:gd name="connsiteY1" fmla="*/ 405578 h 3028443"/>
                  <a:gd name="connsiteX2" fmla="*/ 969374 w 3823117"/>
                  <a:gd name="connsiteY2" fmla="*/ 406338 h 3028443"/>
                  <a:gd name="connsiteX3" fmla="*/ 1504585 w 3823117"/>
                  <a:gd name="connsiteY3" fmla="*/ 795667 h 3028443"/>
                  <a:gd name="connsiteX4" fmla="*/ 1771094 w 3823117"/>
                  <a:gd name="connsiteY4" fmla="*/ 1333097 h 3028443"/>
                  <a:gd name="connsiteX5" fmla="*/ 2888997 w 3823117"/>
                  <a:gd name="connsiteY5" fmla="*/ 311090 h 3028443"/>
                  <a:gd name="connsiteX6" fmla="*/ 3787955 w 3823117"/>
                  <a:gd name="connsiteY6" fmla="*/ 1437099 h 3028443"/>
                  <a:gd name="connsiteX7" fmla="*/ 3259927 w 3823117"/>
                  <a:gd name="connsiteY7" fmla="*/ 2998939 h 3028443"/>
                  <a:gd name="connsiteX8" fmla="*/ 2308311 w 3823117"/>
                  <a:gd name="connsiteY8" fmla="*/ 2323275 h 3028443"/>
                  <a:gd name="connsiteX9" fmla="*/ 1494859 w 3823117"/>
                  <a:gd name="connsiteY9" fmla="*/ 2215525 h 3028443"/>
                  <a:gd name="connsiteX10" fmla="*/ 793160 w 3823117"/>
                  <a:gd name="connsiteY10" fmla="*/ 2136128 h 3028443"/>
                  <a:gd name="connsiteX11" fmla="*/ 691662 w 3823117"/>
                  <a:gd name="connsiteY11" fmla="*/ 2624868 h 3028443"/>
                  <a:gd name="connsiteX12" fmla="*/ 470672 w 3823117"/>
                  <a:gd name="connsiteY12" fmla="*/ 2838131 h 3028443"/>
                  <a:gd name="connsiteX13" fmla="*/ 199608 w 3823117"/>
                  <a:gd name="connsiteY13" fmla="*/ 2885417 h 3028443"/>
                  <a:gd name="connsiteX14" fmla="*/ 17020 w 3823117"/>
                  <a:gd name="connsiteY14" fmla="*/ 2024445 h 3028443"/>
                  <a:gd name="connsiteX15" fmla="*/ 225643 w 3823117"/>
                  <a:gd name="connsiteY15" fmla="*/ 825461 h 3028443"/>
                  <a:gd name="connsiteX16" fmla="*/ 285112 w 3823117"/>
                  <a:gd name="connsiteY16" fmla="*/ 688616 h 3028443"/>
                  <a:gd name="connsiteX17" fmla="*/ 353317 w 3823117"/>
                  <a:gd name="connsiteY17" fmla="*/ 489222 h 3028443"/>
                  <a:gd name="connsiteX18" fmla="*/ 418767 w 3823117"/>
                  <a:gd name="connsiteY18" fmla="*/ 217960 h 3028443"/>
                  <a:gd name="connsiteX19" fmla="*/ 478480 w 3823117"/>
                  <a:gd name="connsiteY19" fmla="*/ 84153 h 3028443"/>
                  <a:gd name="connsiteX20" fmla="*/ 553154 w 3823117"/>
                  <a:gd name="connsiteY20" fmla="*/ 1291 h 3028443"/>
                  <a:gd name="connsiteX21" fmla="*/ 704399 w 3823117"/>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158146 w 3755620"/>
                  <a:gd name="connsiteY15" fmla="*/ 825461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248262 w 3755620"/>
                  <a:gd name="connsiteY15" fmla="*/ 2421848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36902 w 3755620"/>
                  <a:gd name="connsiteY0" fmla="*/ 409391 h 3028443"/>
                  <a:gd name="connsiteX1" fmla="*/ 756823 w 3755620"/>
                  <a:gd name="connsiteY1" fmla="*/ 405578 h 3028443"/>
                  <a:gd name="connsiteX2" fmla="*/ 901877 w 3755620"/>
                  <a:gd name="connsiteY2" fmla="*/ 406338 h 3028443"/>
                  <a:gd name="connsiteX3" fmla="*/ 1437088 w 3755620"/>
                  <a:gd name="connsiteY3" fmla="*/ 795667 h 3028443"/>
                  <a:gd name="connsiteX4" fmla="*/ 1703597 w 3755620"/>
                  <a:gd name="connsiteY4" fmla="*/ 1333097 h 3028443"/>
                  <a:gd name="connsiteX5" fmla="*/ 2821500 w 3755620"/>
                  <a:gd name="connsiteY5" fmla="*/ 311090 h 3028443"/>
                  <a:gd name="connsiteX6" fmla="*/ 3720458 w 3755620"/>
                  <a:gd name="connsiteY6" fmla="*/ 1437099 h 3028443"/>
                  <a:gd name="connsiteX7" fmla="*/ 3192430 w 3755620"/>
                  <a:gd name="connsiteY7" fmla="*/ 2998939 h 3028443"/>
                  <a:gd name="connsiteX8" fmla="*/ 2240814 w 3755620"/>
                  <a:gd name="connsiteY8" fmla="*/ 2323275 h 3028443"/>
                  <a:gd name="connsiteX9" fmla="*/ 1427362 w 3755620"/>
                  <a:gd name="connsiteY9" fmla="*/ 2215525 h 3028443"/>
                  <a:gd name="connsiteX10" fmla="*/ 725663 w 3755620"/>
                  <a:gd name="connsiteY10" fmla="*/ 2136128 h 3028443"/>
                  <a:gd name="connsiteX11" fmla="*/ 624165 w 3755620"/>
                  <a:gd name="connsiteY11" fmla="*/ 2624868 h 3028443"/>
                  <a:gd name="connsiteX12" fmla="*/ 403175 w 3755620"/>
                  <a:gd name="connsiteY12" fmla="*/ 2838131 h 3028443"/>
                  <a:gd name="connsiteX13" fmla="*/ 132111 w 3755620"/>
                  <a:gd name="connsiteY13" fmla="*/ 2885417 h 3028443"/>
                  <a:gd name="connsiteX14" fmla="*/ 37558 w 3755620"/>
                  <a:gd name="connsiteY14" fmla="*/ 2463998 h 3028443"/>
                  <a:gd name="connsiteX15" fmla="*/ 248262 w 3755620"/>
                  <a:gd name="connsiteY15" fmla="*/ 2421848 h 3028443"/>
                  <a:gd name="connsiteX16" fmla="*/ 217615 w 3755620"/>
                  <a:gd name="connsiteY16" fmla="*/ 688616 h 3028443"/>
                  <a:gd name="connsiteX17" fmla="*/ 285820 w 3755620"/>
                  <a:gd name="connsiteY17" fmla="*/ 489222 h 3028443"/>
                  <a:gd name="connsiteX18" fmla="*/ 351270 w 3755620"/>
                  <a:gd name="connsiteY18" fmla="*/ 217960 h 3028443"/>
                  <a:gd name="connsiteX19" fmla="*/ 410983 w 3755620"/>
                  <a:gd name="connsiteY19" fmla="*/ 84153 h 3028443"/>
                  <a:gd name="connsiteX20" fmla="*/ 485657 w 3755620"/>
                  <a:gd name="connsiteY20" fmla="*/ 1291 h 3028443"/>
                  <a:gd name="connsiteX21" fmla="*/ 636902 w 3755620"/>
                  <a:gd name="connsiteY21" fmla="*/ 409391 h 3028443"/>
                  <a:gd name="connsiteX0" fmla="*/ 656335 w 3775053"/>
                  <a:gd name="connsiteY0" fmla="*/ 409391 h 3043268"/>
                  <a:gd name="connsiteX1" fmla="*/ 776256 w 3775053"/>
                  <a:gd name="connsiteY1" fmla="*/ 405578 h 3043268"/>
                  <a:gd name="connsiteX2" fmla="*/ 921310 w 3775053"/>
                  <a:gd name="connsiteY2" fmla="*/ 406338 h 3043268"/>
                  <a:gd name="connsiteX3" fmla="*/ 1456521 w 3775053"/>
                  <a:gd name="connsiteY3" fmla="*/ 795667 h 3043268"/>
                  <a:gd name="connsiteX4" fmla="*/ 1723030 w 3775053"/>
                  <a:gd name="connsiteY4" fmla="*/ 1333097 h 3043268"/>
                  <a:gd name="connsiteX5" fmla="*/ 2840933 w 3775053"/>
                  <a:gd name="connsiteY5" fmla="*/ 311090 h 3043268"/>
                  <a:gd name="connsiteX6" fmla="*/ 3739891 w 3775053"/>
                  <a:gd name="connsiteY6" fmla="*/ 1437099 h 3043268"/>
                  <a:gd name="connsiteX7" fmla="*/ 3211863 w 3775053"/>
                  <a:gd name="connsiteY7" fmla="*/ 2998939 h 3043268"/>
                  <a:gd name="connsiteX8" fmla="*/ 2260247 w 3775053"/>
                  <a:gd name="connsiteY8" fmla="*/ 2323275 h 3043268"/>
                  <a:gd name="connsiteX9" fmla="*/ 1446795 w 3775053"/>
                  <a:gd name="connsiteY9" fmla="*/ 2215525 h 3043268"/>
                  <a:gd name="connsiteX10" fmla="*/ 745096 w 3775053"/>
                  <a:gd name="connsiteY10" fmla="*/ 2136128 h 3043268"/>
                  <a:gd name="connsiteX11" fmla="*/ 643598 w 3775053"/>
                  <a:gd name="connsiteY11" fmla="*/ 2624868 h 3043268"/>
                  <a:gd name="connsiteX12" fmla="*/ 422608 w 3775053"/>
                  <a:gd name="connsiteY12" fmla="*/ 2838131 h 3043268"/>
                  <a:gd name="connsiteX13" fmla="*/ 108432 w 3775053"/>
                  <a:gd name="connsiteY13" fmla="*/ 2905898 h 3043268"/>
                  <a:gd name="connsiteX14" fmla="*/ 56991 w 3775053"/>
                  <a:gd name="connsiteY14" fmla="*/ 2463998 h 3043268"/>
                  <a:gd name="connsiteX15" fmla="*/ 267695 w 3775053"/>
                  <a:gd name="connsiteY15" fmla="*/ 2421848 h 3043268"/>
                  <a:gd name="connsiteX16" fmla="*/ 237048 w 3775053"/>
                  <a:gd name="connsiteY16" fmla="*/ 688616 h 3043268"/>
                  <a:gd name="connsiteX17" fmla="*/ 305253 w 3775053"/>
                  <a:gd name="connsiteY17" fmla="*/ 489222 h 3043268"/>
                  <a:gd name="connsiteX18" fmla="*/ 370703 w 3775053"/>
                  <a:gd name="connsiteY18" fmla="*/ 217960 h 3043268"/>
                  <a:gd name="connsiteX19" fmla="*/ 430416 w 3775053"/>
                  <a:gd name="connsiteY19" fmla="*/ 84153 h 3043268"/>
                  <a:gd name="connsiteX20" fmla="*/ 505090 w 3775053"/>
                  <a:gd name="connsiteY20" fmla="*/ 1291 h 3043268"/>
                  <a:gd name="connsiteX21" fmla="*/ 656335 w 3775053"/>
                  <a:gd name="connsiteY21" fmla="*/ 409391 h 3043268"/>
                  <a:gd name="connsiteX0" fmla="*/ 656335 w 3775053"/>
                  <a:gd name="connsiteY0" fmla="*/ 409391 h 3005396"/>
                  <a:gd name="connsiteX1" fmla="*/ 776256 w 3775053"/>
                  <a:gd name="connsiteY1" fmla="*/ 405578 h 3005396"/>
                  <a:gd name="connsiteX2" fmla="*/ 921310 w 3775053"/>
                  <a:gd name="connsiteY2" fmla="*/ 406338 h 3005396"/>
                  <a:gd name="connsiteX3" fmla="*/ 1456521 w 3775053"/>
                  <a:gd name="connsiteY3" fmla="*/ 795667 h 3005396"/>
                  <a:gd name="connsiteX4" fmla="*/ 1723030 w 3775053"/>
                  <a:gd name="connsiteY4" fmla="*/ 1333097 h 3005396"/>
                  <a:gd name="connsiteX5" fmla="*/ 2840933 w 3775053"/>
                  <a:gd name="connsiteY5" fmla="*/ 311090 h 3005396"/>
                  <a:gd name="connsiteX6" fmla="*/ 3739891 w 3775053"/>
                  <a:gd name="connsiteY6" fmla="*/ 1437099 h 3005396"/>
                  <a:gd name="connsiteX7" fmla="*/ 3211863 w 3775053"/>
                  <a:gd name="connsiteY7" fmla="*/ 2998939 h 3005396"/>
                  <a:gd name="connsiteX8" fmla="*/ 2260247 w 3775053"/>
                  <a:gd name="connsiteY8" fmla="*/ 2323275 h 3005396"/>
                  <a:gd name="connsiteX9" fmla="*/ 1446795 w 3775053"/>
                  <a:gd name="connsiteY9" fmla="*/ 2215525 h 3005396"/>
                  <a:gd name="connsiteX10" fmla="*/ 745096 w 3775053"/>
                  <a:gd name="connsiteY10" fmla="*/ 2136128 h 3005396"/>
                  <a:gd name="connsiteX11" fmla="*/ 643598 w 3775053"/>
                  <a:gd name="connsiteY11" fmla="*/ 2624868 h 3005396"/>
                  <a:gd name="connsiteX12" fmla="*/ 422608 w 3775053"/>
                  <a:gd name="connsiteY12" fmla="*/ 2838131 h 3005396"/>
                  <a:gd name="connsiteX13" fmla="*/ 108432 w 3775053"/>
                  <a:gd name="connsiteY13" fmla="*/ 2905898 h 3005396"/>
                  <a:gd name="connsiteX14" fmla="*/ 56991 w 3775053"/>
                  <a:gd name="connsiteY14" fmla="*/ 2463998 h 3005396"/>
                  <a:gd name="connsiteX15" fmla="*/ 267695 w 3775053"/>
                  <a:gd name="connsiteY15" fmla="*/ 2421848 h 3005396"/>
                  <a:gd name="connsiteX16" fmla="*/ 237048 w 3775053"/>
                  <a:gd name="connsiteY16" fmla="*/ 688616 h 3005396"/>
                  <a:gd name="connsiteX17" fmla="*/ 305253 w 3775053"/>
                  <a:gd name="connsiteY17" fmla="*/ 489222 h 3005396"/>
                  <a:gd name="connsiteX18" fmla="*/ 370703 w 3775053"/>
                  <a:gd name="connsiteY18" fmla="*/ 217960 h 3005396"/>
                  <a:gd name="connsiteX19" fmla="*/ 430416 w 3775053"/>
                  <a:gd name="connsiteY19" fmla="*/ 84153 h 3005396"/>
                  <a:gd name="connsiteX20" fmla="*/ 505090 w 3775053"/>
                  <a:gd name="connsiteY20" fmla="*/ 1291 h 3005396"/>
                  <a:gd name="connsiteX21" fmla="*/ 656335 w 3775053"/>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254536 w 3792541"/>
                  <a:gd name="connsiteY16" fmla="*/ 688616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322741 w 3792541"/>
                  <a:gd name="connsiteY17" fmla="*/ 489222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654360 w 3792541"/>
                  <a:gd name="connsiteY17" fmla="*/ 1023343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855048 w 3792541"/>
                  <a:gd name="connsiteY17" fmla="*/ 1310691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388191 w 3792541"/>
                  <a:gd name="connsiteY18" fmla="*/ 217960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514870 w 3792541"/>
                  <a:gd name="connsiteY18" fmla="*/ 830615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9391 h 3005396"/>
                  <a:gd name="connsiteX1" fmla="*/ 793744 w 3792541"/>
                  <a:gd name="connsiteY1" fmla="*/ 405578 h 3005396"/>
                  <a:gd name="connsiteX2" fmla="*/ 938798 w 3792541"/>
                  <a:gd name="connsiteY2" fmla="*/ 406338 h 3005396"/>
                  <a:gd name="connsiteX3" fmla="*/ 1474009 w 3792541"/>
                  <a:gd name="connsiteY3" fmla="*/ 795667 h 3005396"/>
                  <a:gd name="connsiteX4" fmla="*/ 1740518 w 3792541"/>
                  <a:gd name="connsiteY4" fmla="*/ 1333097 h 3005396"/>
                  <a:gd name="connsiteX5" fmla="*/ 2858421 w 3792541"/>
                  <a:gd name="connsiteY5" fmla="*/ 311090 h 3005396"/>
                  <a:gd name="connsiteX6" fmla="*/ 3757379 w 3792541"/>
                  <a:gd name="connsiteY6" fmla="*/ 1437099 h 3005396"/>
                  <a:gd name="connsiteX7" fmla="*/ 3229351 w 3792541"/>
                  <a:gd name="connsiteY7" fmla="*/ 2998939 h 3005396"/>
                  <a:gd name="connsiteX8" fmla="*/ 2277735 w 3792541"/>
                  <a:gd name="connsiteY8" fmla="*/ 2323275 h 3005396"/>
                  <a:gd name="connsiteX9" fmla="*/ 1464283 w 3792541"/>
                  <a:gd name="connsiteY9" fmla="*/ 2215525 h 3005396"/>
                  <a:gd name="connsiteX10" fmla="*/ 762584 w 3792541"/>
                  <a:gd name="connsiteY10" fmla="*/ 2136128 h 3005396"/>
                  <a:gd name="connsiteX11" fmla="*/ 661086 w 3792541"/>
                  <a:gd name="connsiteY11" fmla="*/ 2624868 h 3005396"/>
                  <a:gd name="connsiteX12" fmla="*/ 440096 w 3792541"/>
                  <a:gd name="connsiteY12" fmla="*/ 2838131 h 3005396"/>
                  <a:gd name="connsiteX13" fmla="*/ 125920 w 3792541"/>
                  <a:gd name="connsiteY13" fmla="*/ 2905898 h 3005396"/>
                  <a:gd name="connsiteX14" fmla="*/ 41537 w 3792541"/>
                  <a:gd name="connsiteY14" fmla="*/ 2627076 h 3005396"/>
                  <a:gd name="connsiteX15" fmla="*/ 285183 w 3792541"/>
                  <a:gd name="connsiteY15" fmla="*/ 2421848 h 3005396"/>
                  <a:gd name="connsiteX16" fmla="*/ 499776 w 3792541"/>
                  <a:gd name="connsiteY16" fmla="*/ 1913079 h 3005396"/>
                  <a:gd name="connsiteX17" fmla="*/ 794628 w 3792541"/>
                  <a:gd name="connsiteY17" fmla="*/ 1420949 h 3005396"/>
                  <a:gd name="connsiteX18" fmla="*/ 514870 w 3792541"/>
                  <a:gd name="connsiteY18" fmla="*/ 830615 h 3005396"/>
                  <a:gd name="connsiteX19" fmla="*/ 447904 w 3792541"/>
                  <a:gd name="connsiteY19" fmla="*/ 84153 h 3005396"/>
                  <a:gd name="connsiteX20" fmla="*/ 522578 w 3792541"/>
                  <a:gd name="connsiteY20" fmla="*/ 1291 h 3005396"/>
                  <a:gd name="connsiteX21" fmla="*/ 673823 w 3792541"/>
                  <a:gd name="connsiteY21" fmla="*/ 409391 h 3005396"/>
                  <a:gd name="connsiteX0" fmla="*/ 673823 w 3792541"/>
                  <a:gd name="connsiteY0" fmla="*/ 408907 h 3004912"/>
                  <a:gd name="connsiteX1" fmla="*/ 793744 w 3792541"/>
                  <a:gd name="connsiteY1" fmla="*/ 405094 h 3004912"/>
                  <a:gd name="connsiteX2" fmla="*/ 938798 w 3792541"/>
                  <a:gd name="connsiteY2" fmla="*/ 405854 h 3004912"/>
                  <a:gd name="connsiteX3" fmla="*/ 1474009 w 3792541"/>
                  <a:gd name="connsiteY3" fmla="*/ 795183 h 3004912"/>
                  <a:gd name="connsiteX4" fmla="*/ 1740518 w 3792541"/>
                  <a:gd name="connsiteY4" fmla="*/ 1332613 h 3004912"/>
                  <a:gd name="connsiteX5" fmla="*/ 2858421 w 3792541"/>
                  <a:gd name="connsiteY5" fmla="*/ 310606 h 3004912"/>
                  <a:gd name="connsiteX6" fmla="*/ 3757379 w 3792541"/>
                  <a:gd name="connsiteY6" fmla="*/ 1436615 h 3004912"/>
                  <a:gd name="connsiteX7" fmla="*/ 3229351 w 3792541"/>
                  <a:gd name="connsiteY7" fmla="*/ 2998455 h 3004912"/>
                  <a:gd name="connsiteX8" fmla="*/ 2277735 w 3792541"/>
                  <a:gd name="connsiteY8" fmla="*/ 2322791 h 3004912"/>
                  <a:gd name="connsiteX9" fmla="*/ 1464283 w 3792541"/>
                  <a:gd name="connsiteY9" fmla="*/ 2215041 h 3004912"/>
                  <a:gd name="connsiteX10" fmla="*/ 762584 w 3792541"/>
                  <a:gd name="connsiteY10" fmla="*/ 2135644 h 3004912"/>
                  <a:gd name="connsiteX11" fmla="*/ 661086 w 3792541"/>
                  <a:gd name="connsiteY11" fmla="*/ 2624384 h 3004912"/>
                  <a:gd name="connsiteX12" fmla="*/ 440096 w 3792541"/>
                  <a:gd name="connsiteY12" fmla="*/ 2837647 h 3004912"/>
                  <a:gd name="connsiteX13" fmla="*/ 125920 w 3792541"/>
                  <a:gd name="connsiteY13" fmla="*/ 2905414 h 3004912"/>
                  <a:gd name="connsiteX14" fmla="*/ 41537 w 3792541"/>
                  <a:gd name="connsiteY14" fmla="*/ 2626592 h 3004912"/>
                  <a:gd name="connsiteX15" fmla="*/ 285183 w 3792541"/>
                  <a:gd name="connsiteY15" fmla="*/ 2421364 h 3004912"/>
                  <a:gd name="connsiteX16" fmla="*/ 499776 w 3792541"/>
                  <a:gd name="connsiteY16" fmla="*/ 1912595 h 3004912"/>
                  <a:gd name="connsiteX17" fmla="*/ 794628 w 3792541"/>
                  <a:gd name="connsiteY17" fmla="*/ 1420465 h 3004912"/>
                  <a:gd name="connsiteX18" fmla="*/ 514870 w 3792541"/>
                  <a:gd name="connsiteY18" fmla="*/ 830131 h 3004912"/>
                  <a:gd name="connsiteX19" fmla="*/ 272112 w 3792541"/>
                  <a:gd name="connsiteY19" fmla="*/ 198546 h 3004912"/>
                  <a:gd name="connsiteX20" fmla="*/ 522578 w 3792541"/>
                  <a:gd name="connsiteY20" fmla="*/ 807 h 3004912"/>
                  <a:gd name="connsiteX21" fmla="*/ 673823 w 3792541"/>
                  <a:gd name="connsiteY21" fmla="*/ 408907 h 3004912"/>
                  <a:gd name="connsiteX0" fmla="*/ 673823 w 3792541"/>
                  <a:gd name="connsiteY0" fmla="*/ 406835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673823 w 3792541"/>
                  <a:gd name="connsiteY21" fmla="*/ 406835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38798 w 3792541"/>
                  <a:gd name="connsiteY2" fmla="*/ 403782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474009 w 3792541"/>
                  <a:gd name="connsiteY3" fmla="*/ 793111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1026997 w 3792541"/>
                  <a:gd name="connsiteY2" fmla="*/ 829260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93744 w 3792541"/>
                  <a:gd name="connsiteY1" fmla="*/ 403022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4711 h 3002840"/>
                  <a:gd name="connsiteX1" fmla="*/ 788507 w 3792541"/>
                  <a:gd name="connsiteY1" fmla="*/ 535685 h 3002840"/>
                  <a:gd name="connsiteX2" fmla="*/ 940771 w 3792541"/>
                  <a:gd name="connsiteY2" fmla="*/ 870222 h 3002840"/>
                  <a:gd name="connsiteX3" fmla="*/ 1295180 w 3792541"/>
                  <a:gd name="connsiteY3" fmla="*/ 1423860 h 3002840"/>
                  <a:gd name="connsiteX4" fmla="*/ 1740518 w 3792541"/>
                  <a:gd name="connsiteY4" fmla="*/ 1330541 h 3002840"/>
                  <a:gd name="connsiteX5" fmla="*/ 2858421 w 3792541"/>
                  <a:gd name="connsiteY5" fmla="*/ 308534 h 3002840"/>
                  <a:gd name="connsiteX6" fmla="*/ 3757379 w 3792541"/>
                  <a:gd name="connsiteY6" fmla="*/ 1434543 h 3002840"/>
                  <a:gd name="connsiteX7" fmla="*/ 3229351 w 3792541"/>
                  <a:gd name="connsiteY7" fmla="*/ 2996383 h 3002840"/>
                  <a:gd name="connsiteX8" fmla="*/ 2277735 w 3792541"/>
                  <a:gd name="connsiteY8" fmla="*/ 2320719 h 3002840"/>
                  <a:gd name="connsiteX9" fmla="*/ 1464283 w 3792541"/>
                  <a:gd name="connsiteY9" fmla="*/ 2212969 h 3002840"/>
                  <a:gd name="connsiteX10" fmla="*/ 762584 w 3792541"/>
                  <a:gd name="connsiteY10" fmla="*/ 2133572 h 3002840"/>
                  <a:gd name="connsiteX11" fmla="*/ 661086 w 3792541"/>
                  <a:gd name="connsiteY11" fmla="*/ 2622312 h 3002840"/>
                  <a:gd name="connsiteX12" fmla="*/ 440096 w 3792541"/>
                  <a:gd name="connsiteY12" fmla="*/ 2835575 h 3002840"/>
                  <a:gd name="connsiteX13" fmla="*/ 125920 w 3792541"/>
                  <a:gd name="connsiteY13" fmla="*/ 2903342 h 3002840"/>
                  <a:gd name="connsiteX14" fmla="*/ 41537 w 3792541"/>
                  <a:gd name="connsiteY14" fmla="*/ 2624520 h 3002840"/>
                  <a:gd name="connsiteX15" fmla="*/ 285183 w 3792541"/>
                  <a:gd name="connsiteY15" fmla="*/ 2419292 h 3002840"/>
                  <a:gd name="connsiteX16" fmla="*/ 499776 w 3792541"/>
                  <a:gd name="connsiteY16" fmla="*/ 1910523 h 3002840"/>
                  <a:gd name="connsiteX17" fmla="*/ 794628 w 3792541"/>
                  <a:gd name="connsiteY17" fmla="*/ 1418393 h 3002840"/>
                  <a:gd name="connsiteX18" fmla="*/ 514870 w 3792541"/>
                  <a:gd name="connsiteY18" fmla="*/ 828059 h 3002840"/>
                  <a:gd name="connsiteX19" fmla="*/ 272112 w 3792541"/>
                  <a:gd name="connsiteY19" fmla="*/ 196474 h 3002840"/>
                  <a:gd name="connsiteX20" fmla="*/ 382840 w 3792541"/>
                  <a:gd name="connsiteY20" fmla="*/ 813 h 3002840"/>
                  <a:gd name="connsiteX21" fmla="*/ 555795 w 3792541"/>
                  <a:gd name="connsiteY21" fmla="*/ 194711 h 3002840"/>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464283 w 3792541"/>
                  <a:gd name="connsiteY9" fmla="*/ 2218090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858421 w 3792541"/>
                  <a:gd name="connsiteY5" fmla="*/ 313655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61086 w 3792541"/>
                  <a:gd name="connsiteY11" fmla="*/ 2627433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57038 w 3792541"/>
                  <a:gd name="connsiteY9" fmla="*/ 1869761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295180 w 3792541"/>
                  <a:gd name="connsiteY3" fmla="*/ 1428981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794628 w 3792541"/>
                  <a:gd name="connsiteY17" fmla="*/ 1423514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940771 w 3792541"/>
                  <a:gd name="connsiteY2" fmla="*/ 875343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788507 w 3792541"/>
                  <a:gd name="connsiteY1" fmla="*/ 540806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14870 w 3792541"/>
                  <a:gd name="connsiteY18" fmla="*/ 833180 h 3007961"/>
                  <a:gd name="connsiteX19" fmla="*/ 272112 w 3792541"/>
                  <a:gd name="connsiteY19" fmla="*/ 201595 h 3007961"/>
                  <a:gd name="connsiteX20" fmla="*/ 382840 w 3792541"/>
                  <a:gd name="connsiteY20" fmla="*/ 5934 h 3007961"/>
                  <a:gd name="connsiteX21" fmla="*/ 555795 w 3792541"/>
                  <a:gd name="connsiteY21" fmla="*/ 199832 h 3007961"/>
                  <a:gd name="connsiteX0" fmla="*/ 555795 w 3792541"/>
                  <a:gd name="connsiteY0" fmla="*/ 199832 h 3007961"/>
                  <a:gd name="connsiteX1" fmla="*/ 815376 w 3792541"/>
                  <a:gd name="connsiteY1" fmla="*/ 518632 h 3007961"/>
                  <a:gd name="connsiteX2" fmla="*/ 879744 w 3792541"/>
                  <a:gd name="connsiteY2" fmla="*/ 910608 h 3007961"/>
                  <a:gd name="connsiteX3" fmla="*/ 1309981 w 3792541"/>
                  <a:gd name="connsiteY3" fmla="*/ 1363920 h 3007961"/>
                  <a:gd name="connsiteX4" fmla="*/ 1740518 w 3792541"/>
                  <a:gd name="connsiteY4" fmla="*/ 1335662 h 3007961"/>
                  <a:gd name="connsiteX5" fmla="*/ 2901914 w 3792541"/>
                  <a:gd name="connsiteY5" fmla="*/ 451401 h 3007961"/>
                  <a:gd name="connsiteX6" fmla="*/ 3757379 w 3792541"/>
                  <a:gd name="connsiteY6" fmla="*/ 1439664 h 3007961"/>
                  <a:gd name="connsiteX7" fmla="*/ 3229351 w 3792541"/>
                  <a:gd name="connsiteY7" fmla="*/ 3001504 h 3007961"/>
                  <a:gd name="connsiteX8" fmla="*/ 2277735 w 3792541"/>
                  <a:gd name="connsiteY8" fmla="*/ 2325840 h 3007961"/>
                  <a:gd name="connsiteX9" fmla="*/ 1564553 w 3792541"/>
                  <a:gd name="connsiteY9" fmla="*/ 1795614 h 3007961"/>
                  <a:gd name="connsiteX10" fmla="*/ 762584 w 3792541"/>
                  <a:gd name="connsiteY10" fmla="*/ 2138693 h 3007961"/>
                  <a:gd name="connsiteX11" fmla="*/ 637783 w 3792541"/>
                  <a:gd name="connsiteY11" fmla="*/ 2533420 h 3007961"/>
                  <a:gd name="connsiteX12" fmla="*/ 440096 w 3792541"/>
                  <a:gd name="connsiteY12" fmla="*/ 2840696 h 3007961"/>
                  <a:gd name="connsiteX13" fmla="*/ 125920 w 3792541"/>
                  <a:gd name="connsiteY13" fmla="*/ 2908463 h 3007961"/>
                  <a:gd name="connsiteX14" fmla="*/ 41537 w 3792541"/>
                  <a:gd name="connsiteY14" fmla="*/ 2629641 h 3007961"/>
                  <a:gd name="connsiteX15" fmla="*/ 285183 w 3792541"/>
                  <a:gd name="connsiteY15" fmla="*/ 2424413 h 3007961"/>
                  <a:gd name="connsiteX16" fmla="*/ 499776 w 3792541"/>
                  <a:gd name="connsiteY16" fmla="*/ 1915644 h 3007961"/>
                  <a:gd name="connsiteX17" fmla="*/ 926244 w 3792541"/>
                  <a:gd name="connsiteY17" fmla="*/ 1420586 h 3007961"/>
                  <a:gd name="connsiteX18" fmla="*/ 589862 w 3792541"/>
                  <a:gd name="connsiteY18" fmla="*/ 741094 h 3007961"/>
                  <a:gd name="connsiteX19" fmla="*/ 272112 w 3792541"/>
                  <a:gd name="connsiteY19" fmla="*/ 201595 h 3007961"/>
                  <a:gd name="connsiteX20" fmla="*/ 382840 w 3792541"/>
                  <a:gd name="connsiteY20" fmla="*/ 5934 h 3007961"/>
                  <a:gd name="connsiteX21" fmla="*/ 555795 w 3792541"/>
                  <a:gd name="connsiteY21" fmla="*/ 199832 h 300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2541" h="3007961">
                    <a:moveTo>
                      <a:pt x="555795" y="199832"/>
                    </a:moveTo>
                    <a:cubicBezTo>
                      <a:pt x="627884" y="285282"/>
                      <a:pt x="566701" y="240376"/>
                      <a:pt x="815376" y="518632"/>
                    </a:cubicBezTo>
                    <a:cubicBezTo>
                      <a:pt x="927361" y="728427"/>
                      <a:pt x="797310" y="769727"/>
                      <a:pt x="879744" y="910608"/>
                    </a:cubicBezTo>
                    <a:cubicBezTo>
                      <a:pt x="962178" y="1051489"/>
                      <a:pt x="1059050" y="1295110"/>
                      <a:pt x="1309981" y="1363920"/>
                    </a:cubicBezTo>
                    <a:cubicBezTo>
                      <a:pt x="1534587" y="1416867"/>
                      <a:pt x="1725275" y="1335644"/>
                      <a:pt x="1740518" y="1335662"/>
                    </a:cubicBezTo>
                    <a:cubicBezTo>
                      <a:pt x="2080494" y="1208145"/>
                      <a:pt x="2565771" y="434067"/>
                      <a:pt x="2901914" y="451401"/>
                    </a:cubicBezTo>
                    <a:cubicBezTo>
                      <a:pt x="3238057" y="468735"/>
                      <a:pt x="3679295" y="624375"/>
                      <a:pt x="3757379" y="1439664"/>
                    </a:cubicBezTo>
                    <a:cubicBezTo>
                      <a:pt x="3816790" y="2366651"/>
                      <a:pt x="3880073" y="2880721"/>
                      <a:pt x="3229351" y="3001504"/>
                    </a:cubicBezTo>
                    <a:cubicBezTo>
                      <a:pt x="2704242" y="3074891"/>
                      <a:pt x="2473732" y="2502198"/>
                      <a:pt x="2277735" y="2325840"/>
                    </a:cubicBezTo>
                    <a:cubicBezTo>
                      <a:pt x="2105274" y="2110793"/>
                      <a:pt x="1875807" y="1821230"/>
                      <a:pt x="1564553" y="1795614"/>
                    </a:cubicBezTo>
                    <a:cubicBezTo>
                      <a:pt x="1122111" y="1594287"/>
                      <a:pt x="949024" y="2315130"/>
                      <a:pt x="762584" y="2138693"/>
                    </a:cubicBezTo>
                    <a:cubicBezTo>
                      <a:pt x="778338" y="2283098"/>
                      <a:pt x="796407" y="2632604"/>
                      <a:pt x="637783" y="2533420"/>
                    </a:cubicBezTo>
                    <a:cubicBezTo>
                      <a:pt x="514996" y="2624462"/>
                      <a:pt x="552076" y="2559124"/>
                      <a:pt x="440096" y="2840696"/>
                    </a:cubicBezTo>
                    <a:cubicBezTo>
                      <a:pt x="116863" y="2940871"/>
                      <a:pt x="239714" y="3093521"/>
                      <a:pt x="125920" y="2908463"/>
                    </a:cubicBezTo>
                    <a:cubicBezTo>
                      <a:pt x="-43422" y="2649713"/>
                      <a:pt x="-9417" y="2746092"/>
                      <a:pt x="41537" y="2629641"/>
                    </a:cubicBezTo>
                    <a:cubicBezTo>
                      <a:pt x="188923" y="2561769"/>
                      <a:pt x="194073" y="2543273"/>
                      <a:pt x="285183" y="2424413"/>
                    </a:cubicBezTo>
                    <a:cubicBezTo>
                      <a:pt x="318855" y="2495865"/>
                      <a:pt x="344971" y="2003852"/>
                      <a:pt x="499776" y="1915644"/>
                    </a:cubicBezTo>
                    <a:cubicBezTo>
                      <a:pt x="707513" y="1555654"/>
                      <a:pt x="749708" y="1886858"/>
                      <a:pt x="926244" y="1420586"/>
                    </a:cubicBezTo>
                    <a:cubicBezTo>
                      <a:pt x="810379" y="1262780"/>
                      <a:pt x="587292" y="978727"/>
                      <a:pt x="589862" y="741094"/>
                    </a:cubicBezTo>
                    <a:cubicBezTo>
                      <a:pt x="597339" y="585576"/>
                      <a:pt x="211639" y="121699"/>
                      <a:pt x="272112" y="201595"/>
                    </a:cubicBezTo>
                    <a:cubicBezTo>
                      <a:pt x="352853" y="534"/>
                      <a:pt x="273050" y="-12240"/>
                      <a:pt x="382840" y="5934"/>
                    </a:cubicBezTo>
                    <a:cubicBezTo>
                      <a:pt x="483645" y="30360"/>
                      <a:pt x="483706" y="114382"/>
                      <a:pt x="555795" y="199832"/>
                    </a:cubicBezTo>
                    <a:close/>
                  </a:path>
                </a:pathLst>
              </a:custGeom>
              <a:gradFill flip="none" rotWithShape="1">
                <a:gsLst>
                  <a:gs pos="3000">
                    <a:schemeClr val="accent2">
                      <a:lumMod val="75000"/>
                    </a:schemeClr>
                  </a:gs>
                  <a:gs pos="58000">
                    <a:schemeClr val="accent2">
                      <a:tint val="44500"/>
                      <a:satMod val="160000"/>
                      <a:lumMod val="33000"/>
                      <a:lumOff val="67000"/>
                    </a:schemeClr>
                  </a:gs>
                  <a:gs pos="62000">
                    <a:schemeClr val="accent2">
                      <a:lumMod val="60000"/>
                      <a:lumOff val="40000"/>
                      <a:tint val="23500"/>
                      <a:satMod val="160000"/>
                    </a:schemeClr>
                  </a:gs>
                </a:gsLst>
                <a:lin ang="3600000" scaled="0"/>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2E1F17A2-7A3D-4D40-A3D9-07AB63FD75FA}"/>
              </a:ext>
            </a:extLst>
          </p:cNvPr>
          <p:cNvGrpSpPr/>
          <p:nvPr/>
        </p:nvGrpSpPr>
        <p:grpSpPr>
          <a:xfrm>
            <a:off x="2403053" y="442538"/>
            <a:ext cx="2264477" cy="307777"/>
            <a:chOff x="3023175" y="523911"/>
            <a:chExt cx="2264477" cy="307777"/>
          </a:xfrm>
        </p:grpSpPr>
        <p:cxnSp>
          <p:nvCxnSpPr>
            <p:cNvPr id="3" name="Straight Arrow Connector 2">
              <a:extLst>
                <a:ext uri="{FF2B5EF4-FFF2-40B4-BE49-F238E27FC236}">
                  <a16:creationId xmlns:a16="http://schemas.microsoft.com/office/drawing/2014/main" id="{60623F91-422A-3944-AF0D-DBD5630F22D7}"/>
                </a:ext>
              </a:extLst>
            </p:cNvPr>
            <p:cNvCxnSpPr/>
            <p:nvPr/>
          </p:nvCxnSpPr>
          <p:spPr>
            <a:xfrm>
              <a:off x="3023175" y="677433"/>
              <a:ext cx="1080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E1004C6-F215-4C46-941E-A43C4404CE17}"/>
                </a:ext>
              </a:extLst>
            </p:cNvPr>
            <p:cNvSpPr/>
            <p:nvPr/>
          </p:nvSpPr>
          <p:spPr>
            <a:xfrm>
              <a:off x="4041798" y="523911"/>
              <a:ext cx="1245854" cy="307777"/>
            </a:xfrm>
            <a:prstGeom prst="rect">
              <a:avLst/>
            </a:prstGeom>
          </p:spPr>
          <p:txBody>
            <a:bodyPr wrap="none">
              <a:spAutoFit/>
            </a:bodyPr>
            <a:lstStyle/>
            <a:p>
              <a:r>
                <a:rPr lang="en-US" dirty="0">
                  <a:solidFill>
                    <a:schemeClr val="bg1"/>
                  </a:solidFill>
                  <a:latin typeface="Calibri"/>
                  <a:ea typeface="Calibri"/>
                  <a:cs typeface="Calibri"/>
                  <a:sym typeface="Calibri"/>
                </a:rPr>
                <a:t>Hypothalamus</a:t>
              </a:r>
              <a:endParaRPr lang="en-US" dirty="0"/>
            </a:p>
          </p:txBody>
        </p:sp>
      </p:grpSp>
      <p:grpSp>
        <p:nvGrpSpPr>
          <p:cNvPr id="38" name="Group 37">
            <a:extLst>
              <a:ext uri="{FF2B5EF4-FFF2-40B4-BE49-F238E27FC236}">
                <a16:creationId xmlns:a16="http://schemas.microsoft.com/office/drawing/2014/main" id="{972AC44E-7289-2942-B561-F5BD68732828}"/>
              </a:ext>
            </a:extLst>
          </p:cNvPr>
          <p:cNvGrpSpPr/>
          <p:nvPr/>
        </p:nvGrpSpPr>
        <p:grpSpPr>
          <a:xfrm>
            <a:off x="2273049" y="2005420"/>
            <a:ext cx="2688829" cy="307777"/>
            <a:chOff x="2813625" y="523911"/>
            <a:chExt cx="2688829" cy="307777"/>
          </a:xfrm>
        </p:grpSpPr>
        <p:cxnSp>
          <p:nvCxnSpPr>
            <p:cNvPr id="39" name="Straight Arrow Connector 38">
              <a:extLst>
                <a:ext uri="{FF2B5EF4-FFF2-40B4-BE49-F238E27FC236}">
                  <a16:creationId xmlns:a16="http://schemas.microsoft.com/office/drawing/2014/main" id="{F73D30E6-A42C-AB42-9D2A-03F76AC3EA16}"/>
                </a:ext>
              </a:extLst>
            </p:cNvPr>
            <p:cNvCxnSpPr/>
            <p:nvPr/>
          </p:nvCxnSpPr>
          <p:spPr>
            <a:xfrm>
              <a:off x="2813625" y="677433"/>
              <a:ext cx="128016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B27E27EA-D93E-1C4E-871A-374B5D005B79}"/>
                </a:ext>
              </a:extLst>
            </p:cNvPr>
            <p:cNvSpPr/>
            <p:nvPr/>
          </p:nvSpPr>
          <p:spPr>
            <a:xfrm>
              <a:off x="4041798" y="523911"/>
              <a:ext cx="1460656" cy="307777"/>
            </a:xfrm>
            <a:prstGeom prst="rect">
              <a:avLst/>
            </a:prstGeom>
          </p:spPr>
          <p:txBody>
            <a:bodyPr wrap="none">
              <a:spAutoFit/>
            </a:bodyPr>
            <a:lstStyle/>
            <a:p>
              <a:r>
                <a:rPr lang="en-US" dirty="0">
                  <a:solidFill>
                    <a:schemeClr val="bg1"/>
                  </a:solidFill>
                  <a:latin typeface="Calibri"/>
                  <a:ea typeface="Calibri"/>
                  <a:cs typeface="Calibri"/>
                  <a:sym typeface="Calibri"/>
                </a:rPr>
                <a:t>Anterior pituitary</a:t>
              </a:r>
              <a:endParaRPr lang="en-US" dirty="0"/>
            </a:p>
          </p:txBody>
        </p:sp>
      </p:grpSp>
      <p:grpSp>
        <p:nvGrpSpPr>
          <p:cNvPr id="10" name="Group 9">
            <a:extLst>
              <a:ext uri="{FF2B5EF4-FFF2-40B4-BE49-F238E27FC236}">
                <a16:creationId xmlns:a16="http://schemas.microsoft.com/office/drawing/2014/main" id="{E2FAB206-840F-0545-9D89-00E6BC4D5461}"/>
              </a:ext>
            </a:extLst>
          </p:cNvPr>
          <p:cNvGrpSpPr/>
          <p:nvPr/>
        </p:nvGrpSpPr>
        <p:grpSpPr>
          <a:xfrm>
            <a:off x="1223840" y="1126000"/>
            <a:ext cx="3725211" cy="927007"/>
            <a:chOff x="1144046" y="1282844"/>
            <a:chExt cx="3725211" cy="927007"/>
          </a:xfrm>
        </p:grpSpPr>
        <p:grpSp>
          <p:nvGrpSpPr>
            <p:cNvPr id="41" name="Group 40">
              <a:extLst>
                <a:ext uri="{FF2B5EF4-FFF2-40B4-BE49-F238E27FC236}">
                  <a16:creationId xmlns:a16="http://schemas.microsoft.com/office/drawing/2014/main" id="{F7342FAE-D31A-C94A-A945-DB4F01FCE2F3}"/>
                </a:ext>
              </a:extLst>
            </p:cNvPr>
            <p:cNvGrpSpPr/>
            <p:nvPr/>
          </p:nvGrpSpPr>
          <p:grpSpPr>
            <a:xfrm>
              <a:off x="2121116" y="1282844"/>
              <a:ext cx="2748141" cy="307777"/>
              <a:chOff x="2813625" y="523911"/>
              <a:chExt cx="2748141" cy="307777"/>
            </a:xfrm>
          </p:grpSpPr>
          <p:cxnSp>
            <p:nvCxnSpPr>
              <p:cNvPr id="42" name="Straight Arrow Connector 41">
                <a:extLst>
                  <a:ext uri="{FF2B5EF4-FFF2-40B4-BE49-F238E27FC236}">
                    <a16:creationId xmlns:a16="http://schemas.microsoft.com/office/drawing/2014/main" id="{7F98FC4F-5739-F04A-B029-E0CF1919138F}"/>
                  </a:ext>
                </a:extLst>
              </p:cNvPr>
              <p:cNvCxnSpPr/>
              <p:nvPr/>
            </p:nvCxnSpPr>
            <p:spPr>
              <a:xfrm>
                <a:off x="2813625" y="677433"/>
                <a:ext cx="128016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7678CED3-3095-6941-8311-BE6EE50A9197}"/>
                  </a:ext>
                </a:extLst>
              </p:cNvPr>
              <p:cNvSpPr/>
              <p:nvPr/>
            </p:nvSpPr>
            <p:spPr>
              <a:xfrm>
                <a:off x="4041798" y="523911"/>
                <a:ext cx="1519968" cy="307777"/>
              </a:xfrm>
              <a:prstGeom prst="rect">
                <a:avLst/>
              </a:prstGeom>
            </p:spPr>
            <p:txBody>
              <a:bodyPr wrap="none">
                <a:spAutoFit/>
              </a:bodyPr>
              <a:lstStyle/>
              <a:p>
                <a:r>
                  <a:rPr lang="en-US" dirty="0">
                    <a:solidFill>
                      <a:schemeClr val="bg1"/>
                    </a:solidFill>
                    <a:latin typeface="Calibri"/>
                    <a:ea typeface="Calibri"/>
                    <a:cs typeface="Calibri"/>
                    <a:sym typeface="Calibri"/>
                  </a:rPr>
                  <a:t>Posterior pituitary</a:t>
                </a:r>
                <a:endParaRPr lang="en-US" dirty="0"/>
              </a:p>
            </p:txBody>
          </p:sp>
        </p:grpSp>
        <p:cxnSp>
          <p:nvCxnSpPr>
            <p:cNvPr id="7" name="Straight Connector 6">
              <a:extLst>
                <a:ext uri="{FF2B5EF4-FFF2-40B4-BE49-F238E27FC236}">
                  <a16:creationId xmlns:a16="http://schemas.microsoft.com/office/drawing/2014/main" id="{809DA0BA-D5F5-794E-B64C-6C4535F9E39A}"/>
                </a:ext>
              </a:extLst>
            </p:cNvPr>
            <p:cNvCxnSpPr>
              <a:cxnSpLocks/>
            </p:cNvCxnSpPr>
            <p:nvPr/>
          </p:nvCxnSpPr>
          <p:spPr>
            <a:xfrm flipV="1">
              <a:off x="1144046" y="1430016"/>
              <a:ext cx="989770" cy="77983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9720EA42-2603-ED43-9DE4-AF0DC73065AF}"/>
              </a:ext>
            </a:extLst>
          </p:cNvPr>
          <p:cNvGrpSpPr/>
          <p:nvPr/>
        </p:nvGrpSpPr>
        <p:grpSpPr>
          <a:xfrm>
            <a:off x="828919" y="2361696"/>
            <a:ext cx="872136" cy="1557801"/>
            <a:chOff x="828919" y="2361696"/>
            <a:chExt cx="872136" cy="1557801"/>
          </a:xfrm>
        </p:grpSpPr>
        <p:cxnSp>
          <p:nvCxnSpPr>
            <p:cNvPr id="59" name="Curved Connector 58">
              <a:extLst>
                <a:ext uri="{FF2B5EF4-FFF2-40B4-BE49-F238E27FC236}">
                  <a16:creationId xmlns:a16="http://schemas.microsoft.com/office/drawing/2014/main" id="{29280489-FFA7-774B-A8FB-C2CE76D32623}"/>
                </a:ext>
              </a:extLst>
            </p:cNvPr>
            <p:cNvCxnSpPr>
              <a:cxnSpLocks/>
            </p:cNvCxnSpPr>
            <p:nvPr/>
          </p:nvCxnSpPr>
          <p:spPr>
            <a:xfrm rot="5400000">
              <a:off x="668915" y="2887358"/>
              <a:ext cx="1557801" cy="506478"/>
            </a:xfrm>
            <a:prstGeom prst="curvedConnector3">
              <a:avLst>
                <a:gd name="adj1" fmla="val 50214"/>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0EA95D93-0B45-3042-98B4-67F5346F0827}"/>
                </a:ext>
              </a:extLst>
            </p:cNvPr>
            <p:cNvSpPr/>
            <p:nvPr/>
          </p:nvSpPr>
          <p:spPr>
            <a:xfrm>
              <a:off x="828919" y="3140597"/>
              <a:ext cx="465192" cy="307777"/>
            </a:xfrm>
            <a:prstGeom prst="rect">
              <a:avLst/>
            </a:prstGeom>
          </p:spPr>
          <p:txBody>
            <a:bodyPr wrap="none">
              <a:spAutoFit/>
            </a:bodyPr>
            <a:lstStyle/>
            <a:p>
              <a:r>
                <a:rPr lang="en-US" b="1" dirty="0">
                  <a:solidFill>
                    <a:schemeClr val="bg1"/>
                  </a:solidFill>
                  <a:latin typeface="Calibri"/>
                  <a:ea typeface="Calibri"/>
                  <a:cs typeface="Calibri"/>
                  <a:sym typeface="Calibri"/>
                </a:rPr>
                <a:t>FSH</a:t>
              </a:r>
              <a:endParaRPr lang="en-US" b="1" dirty="0"/>
            </a:p>
          </p:txBody>
        </p:sp>
      </p:grpSp>
      <p:grpSp>
        <p:nvGrpSpPr>
          <p:cNvPr id="14" name="Group 13">
            <a:extLst>
              <a:ext uri="{FF2B5EF4-FFF2-40B4-BE49-F238E27FC236}">
                <a16:creationId xmlns:a16="http://schemas.microsoft.com/office/drawing/2014/main" id="{56EF6F1B-5078-7B46-8504-FFB1CD76DCEF}"/>
              </a:ext>
            </a:extLst>
          </p:cNvPr>
          <p:cNvGrpSpPr/>
          <p:nvPr/>
        </p:nvGrpSpPr>
        <p:grpSpPr>
          <a:xfrm>
            <a:off x="2052423" y="2447751"/>
            <a:ext cx="1016546" cy="1355880"/>
            <a:chOff x="2052423" y="2447751"/>
            <a:chExt cx="1016546" cy="1355880"/>
          </a:xfrm>
        </p:grpSpPr>
        <p:cxnSp>
          <p:nvCxnSpPr>
            <p:cNvPr id="34" name="Curved Connector 33">
              <a:extLst>
                <a:ext uri="{FF2B5EF4-FFF2-40B4-BE49-F238E27FC236}">
                  <a16:creationId xmlns:a16="http://schemas.microsoft.com/office/drawing/2014/main" id="{53EB86D3-B580-064D-A908-9BC9EEE7542C}"/>
                </a:ext>
              </a:extLst>
            </p:cNvPr>
            <p:cNvCxnSpPr/>
            <p:nvPr/>
          </p:nvCxnSpPr>
          <p:spPr>
            <a:xfrm rot="16200000" flipH="1">
              <a:off x="1687874" y="2812300"/>
              <a:ext cx="1355880" cy="626781"/>
            </a:xfrm>
            <a:prstGeom prst="curvedConnector3">
              <a:avLst>
                <a:gd name="adj1" fmla="val 49177"/>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07123485-516D-AF42-B554-436D5E17E9C3}"/>
                </a:ext>
              </a:extLst>
            </p:cNvPr>
            <p:cNvSpPr/>
            <p:nvPr/>
          </p:nvSpPr>
          <p:spPr>
            <a:xfrm>
              <a:off x="2696751" y="3008657"/>
              <a:ext cx="372218" cy="307777"/>
            </a:xfrm>
            <a:prstGeom prst="rect">
              <a:avLst/>
            </a:prstGeom>
          </p:spPr>
          <p:txBody>
            <a:bodyPr wrap="none">
              <a:spAutoFit/>
            </a:bodyPr>
            <a:lstStyle/>
            <a:p>
              <a:r>
                <a:rPr lang="en-US" b="1" dirty="0">
                  <a:solidFill>
                    <a:schemeClr val="bg1"/>
                  </a:solidFill>
                  <a:latin typeface="Calibri"/>
                  <a:ea typeface="Calibri"/>
                  <a:cs typeface="Calibri"/>
                  <a:sym typeface="Calibri"/>
                </a:rPr>
                <a:t>LH</a:t>
              </a:r>
              <a:endParaRPr lang="en-US" b="1" dirty="0"/>
            </a:p>
          </p:txBody>
        </p:sp>
      </p:grpSp>
      <p:sp>
        <p:nvSpPr>
          <p:cNvPr id="50" name="Rectangle 49">
            <a:extLst>
              <a:ext uri="{FF2B5EF4-FFF2-40B4-BE49-F238E27FC236}">
                <a16:creationId xmlns:a16="http://schemas.microsoft.com/office/drawing/2014/main" id="{61FA82CF-A84C-144C-AEF5-E463257C71C7}"/>
              </a:ext>
            </a:extLst>
          </p:cNvPr>
          <p:cNvSpPr/>
          <p:nvPr/>
        </p:nvSpPr>
        <p:spPr>
          <a:xfrm>
            <a:off x="2157539" y="3784037"/>
            <a:ext cx="930063" cy="307777"/>
          </a:xfrm>
          <a:prstGeom prst="rect">
            <a:avLst/>
          </a:prstGeom>
        </p:spPr>
        <p:txBody>
          <a:bodyPr wrap="none">
            <a:spAutoFit/>
          </a:bodyPr>
          <a:lstStyle/>
          <a:p>
            <a:r>
              <a:rPr lang="en-US" dirty="0" err="1">
                <a:solidFill>
                  <a:srgbClr val="C00000"/>
                </a:solidFill>
                <a:latin typeface="Calibri"/>
                <a:ea typeface="Calibri"/>
                <a:cs typeface="Calibri"/>
                <a:sym typeface="Calibri"/>
              </a:rPr>
              <a:t>Ledig</a:t>
            </a:r>
            <a:r>
              <a:rPr lang="en-US" dirty="0">
                <a:solidFill>
                  <a:srgbClr val="C00000"/>
                </a:solidFill>
                <a:latin typeface="Calibri"/>
                <a:ea typeface="Calibri"/>
                <a:cs typeface="Calibri"/>
                <a:sym typeface="Calibri"/>
              </a:rPr>
              <a:t> cells</a:t>
            </a:r>
            <a:endParaRPr lang="en-US" dirty="0">
              <a:solidFill>
                <a:srgbClr val="C00000"/>
              </a:solidFill>
            </a:endParaRPr>
          </a:p>
        </p:txBody>
      </p:sp>
      <p:sp>
        <p:nvSpPr>
          <p:cNvPr id="66" name="Rectangle 65">
            <a:extLst>
              <a:ext uri="{FF2B5EF4-FFF2-40B4-BE49-F238E27FC236}">
                <a16:creationId xmlns:a16="http://schemas.microsoft.com/office/drawing/2014/main" id="{19A3AB94-D82A-3C45-B373-6E55F6903F65}"/>
              </a:ext>
            </a:extLst>
          </p:cNvPr>
          <p:cNvSpPr/>
          <p:nvPr/>
        </p:nvSpPr>
        <p:spPr>
          <a:xfrm>
            <a:off x="783649" y="3890691"/>
            <a:ext cx="1016625" cy="307777"/>
          </a:xfrm>
          <a:prstGeom prst="rect">
            <a:avLst/>
          </a:prstGeom>
        </p:spPr>
        <p:txBody>
          <a:bodyPr wrap="none">
            <a:spAutoFit/>
          </a:bodyPr>
          <a:lstStyle/>
          <a:p>
            <a:r>
              <a:rPr lang="en-US" dirty="0">
                <a:solidFill>
                  <a:srgbClr val="C00000"/>
                </a:solidFill>
                <a:latin typeface="Calibri"/>
                <a:ea typeface="Calibri"/>
                <a:cs typeface="Calibri"/>
                <a:sym typeface="Calibri"/>
              </a:rPr>
              <a:t>Sertoli cells</a:t>
            </a:r>
            <a:endParaRPr lang="en-US" dirty="0">
              <a:solidFill>
                <a:srgbClr val="C00000"/>
              </a:solidFill>
            </a:endParaRPr>
          </a:p>
        </p:txBody>
      </p:sp>
      <p:sp>
        <p:nvSpPr>
          <p:cNvPr id="57" name="Rectangle 56">
            <a:extLst>
              <a:ext uri="{FF2B5EF4-FFF2-40B4-BE49-F238E27FC236}">
                <a16:creationId xmlns:a16="http://schemas.microsoft.com/office/drawing/2014/main" id="{5D4E9A11-7992-7B47-B9B9-E53C0EDC8498}"/>
              </a:ext>
            </a:extLst>
          </p:cNvPr>
          <p:cNvSpPr/>
          <p:nvPr/>
        </p:nvSpPr>
        <p:spPr>
          <a:xfrm>
            <a:off x="2807224" y="4216268"/>
            <a:ext cx="1164101" cy="307777"/>
          </a:xfrm>
          <a:prstGeom prst="rect">
            <a:avLst/>
          </a:prstGeom>
        </p:spPr>
        <p:txBody>
          <a:bodyPr wrap="none">
            <a:spAutoFit/>
          </a:bodyPr>
          <a:lstStyle/>
          <a:p>
            <a:r>
              <a:rPr lang="en-US" b="1" dirty="0">
                <a:solidFill>
                  <a:schemeClr val="accent6">
                    <a:lumMod val="50000"/>
                  </a:schemeClr>
                </a:solidFill>
                <a:latin typeface="Calibri"/>
                <a:ea typeface="Calibri"/>
                <a:cs typeface="Calibri"/>
                <a:sym typeface="Calibri"/>
              </a:rPr>
              <a:t>Testosterone</a:t>
            </a:r>
            <a:endParaRPr lang="en-US" dirty="0">
              <a:solidFill>
                <a:schemeClr val="accent6">
                  <a:lumMod val="50000"/>
                </a:schemeClr>
              </a:solidFill>
            </a:endParaRPr>
          </a:p>
        </p:txBody>
      </p:sp>
      <p:grpSp>
        <p:nvGrpSpPr>
          <p:cNvPr id="44" name="Group 43">
            <a:extLst>
              <a:ext uri="{FF2B5EF4-FFF2-40B4-BE49-F238E27FC236}">
                <a16:creationId xmlns:a16="http://schemas.microsoft.com/office/drawing/2014/main" id="{54483869-6FBE-FC40-BB6C-0F49469BA2C3}"/>
              </a:ext>
            </a:extLst>
          </p:cNvPr>
          <p:cNvGrpSpPr/>
          <p:nvPr/>
        </p:nvGrpSpPr>
        <p:grpSpPr>
          <a:xfrm>
            <a:off x="3223334" y="3018588"/>
            <a:ext cx="4109859" cy="1250563"/>
            <a:chOff x="3300528" y="2917642"/>
            <a:chExt cx="4109859" cy="1250563"/>
          </a:xfrm>
        </p:grpSpPr>
        <p:sp>
          <p:nvSpPr>
            <p:cNvPr id="69" name="Google Shape;460;p39">
              <a:extLst>
                <a:ext uri="{FF2B5EF4-FFF2-40B4-BE49-F238E27FC236}">
                  <a16:creationId xmlns:a16="http://schemas.microsoft.com/office/drawing/2014/main" id="{1ADE4828-9F79-2A40-BE8D-AF6FCC08A2A0}"/>
                </a:ext>
              </a:extLst>
            </p:cNvPr>
            <p:cNvSpPr/>
            <p:nvPr/>
          </p:nvSpPr>
          <p:spPr>
            <a:xfrm>
              <a:off x="3942450" y="2917642"/>
              <a:ext cx="3467937" cy="307742"/>
            </a:xfrm>
            <a:prstGeom prst="rect">
              <a:avLst/>
            </a:prstGeom>
            <a:noFill/>
            <a:ln>
              <a:noFill/>
            </a:ln>
          </p:spPr>
          <p:txBody>
            <a:bodyPr spcFirstLastPara="1" wrap="square" lIns="76188" tIns="38083" rIns="76188" bIns="38083" anchor="t" anchorCtr="0">
              <a:spAutoFit/>
            </a:bodyPr>
            <a:lstStyle/>
            <a:p>
              <a:r>
                <a:rPr lang="en-US" sz="1500" b="1" dirty="0">
                  <a:solidFill>
                    <a:schemeClr val="bg1"/>
                  </a:solidFill>
                  <a:latin typeface="Calibri"/>
                  <a:ea typeface="Calibri"/>
                  <a:cs typeface="Calibri"/>
                  <a:sym typeface="Calibri"/>
                </a:rPr>
                <a:t>Stimulate the process of spermatogenesis</a:t>
              </a:r>
              <a:endParaRPr sz="1500" b="1" dirty="0">
                <a:solidFill>
                  <a:schemeClr val="bg1"/>
                </a:solidFill>
                <a:latin typeface="Calibri"/>
                <a:ea typeface="Calibri"/>
                <a:cs typeface="Calibri"/>
                <a:sym typeface="Calibri"/>
              </a:endParaRPr>
            </a:p>
          </p:txBody>
        </p:sp>
        <p:cxnSp>
          <p:nvCxnSpPr>
            <p:cNvPr id="60" name="Elbow Connector 59">
              <a:extLst>
                <a:ext uri="{FF2B5EF4-FFF2-40B4-BE49-F238E27FC236}">
                  <a16:creationId xmlns:a16="http://schemas.microsoft.com/office/drawing/2014/main" id="{30DDEE10-248A-A54A-AC29-950ADCB6B410}"/>
                </a:ext>
              </a:extLst>
            </p:cNvPr>
            <p:cNvCxnSpPr>
              <a:cxnSpLocks/>
            </p:cNvCxnSpPr>
            <p:nvPr/>
          </p:nvCxnSpPr>
          <p:spPr>
            <a:xfrm rot="5400000" flipH="1" flipV="1">
              <a:off x="3101275" y="3270766"/>
              <a:ext cx="1096692" cy="698186"/>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A682CC29-F1D6-344E-8B1E-3A2500ED7C3F}"/>
              </a:ext>
            </a:extLst>
          </p:cNvPr>
          <p:cNvGrpSpPr/>
          <p:nvPr/>
        </p:nvGrpSpPr>
        <p:grpSpPr>
          <a:xfrm>
            <a:off x="32657" y="4152600"/>
            <a:ext cx="7563428" cy="1407512"/>
            <a:chOff x="32657" y="4152600"/>
            <a:chExt cx="7563428" cy="1407512"/>
          </a:xfrm>
        </p:grpSpPr>
        <p:sp>
          <p:nvSpPr>
            <p:cNvPr id="72" name="Google Shape;461;p39">
              <a:extLst>
                <a:ext uri="{FF2B5EF4-FFF2-40B4-BE49-F238E27FC236}">
                  <a16:creationId xmlns:a16="http://schemas.microsoft.com/office/drawing/2014/main" id="{640C1B52-AB41-774F-B027-F70C389639D0}"/>
                </a:ext>
              </a:extLst>
            </p:cNvPr>
            <p:cNvSpPr/>
            <p:nvPr/>
          </p:nvSpPr>
          <p:spPr>
            <a:xfrm>
              <a:off x="32657" y="5252370"/>
              <a:ext cx="7563428" cy="307742"/>
            </a:xfrm>
            <a:prstGeom prst="rect">
              <a:avLst/>
            </a:prstGeom>
            <a:noFill/>
            <a:ln>
              <a:noFill/>
            </a:ln>
          </p:spPr>
          <p:txBody>
            <a:bodyPr spcFirstLastPara="1" wrap="square" lIns="76188" tIns="38083" rIns="76188" bIns="38083" anchor="t" anchorCtr="0">
              <a:spAutoFit/>
            </a:bodyPr>
            <a:lstStyle/>
            <a:p>
              <a:r>
                <a:rPr lang="en-US" sz="1500" b="1" dirty="0">
                  <a:solidFill>
                    <a:schemeClr val="bg1"/>
                  </a:solidFill>
                  <a:latin typeface="Calibri"/>
                  <a:ea typeface="Calibri"/>
                  <a:cs typeface="Calibri"/>
                  <a:sym typeface="Calibri"/>
                </a:rPr>
                <a:t>Stimulates secretion of some factors which help in the process of spermiogenesis</a:t>
              </a:r>
              <a:endParaRPr sz="1500" b="1" dirty="0">
                <a:solidFill>
                  <a:schemeClr val="bg1"/>
                </a:solidFill>
                <a:latin typeface="Calibri"/>
                <a:ea typeface="Calibri"/>
                <a:cs typeface="Calibri"/>
                <a:sym typeface="Calibri"/>
              </a:endParaRPr>
            </a:p>
          </p:txBody>
        </p:sp>
        <p:cxnSp>
          <p:nvCxnSpPr>
            <p:cNvPr id="81" name="Elbow Connector 80">
              <a:extLst>
                <a:ext uri="{FF2B5EF4-FFF2-40B4-BE49-F238E27FC236}">
                  <a16:creationId xmlns:a16="http://schemas.microsoft.com/office/drawing/2014/main" id="{44927A07-59EF-344E-BB96-0AC5176B1AB5}"/>
                </a:ext>
              </a:extLst>
            </p:cNvPr>
            <p:cNvCxnSpPr>
              <a:cxnSpLocks/>
            </p:cNvCxnSpPr>
            <p:nvPr/>
          </p:nvCxnSpPr>
          <p:spPr>
            <a:xfrm rot="16200000" flipH="1">
              <a:off x="878730" y="4490020"/>
              <a:ext cx="1202641" cy="527802"/>
            </a:xfrm>
            <a:prstGeom prst="bentConnector3">
              <a:avLst>
                <a:gd name="adj1" fmla="val 42808"/>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F5C6C176-E8DA-7C44-B5C8-85935A60A17D}"/>
              </a:ext>
            </a:extLst>
          </p:cNvPr>
          <p:cNvGrpSpPr/>
          <p:nvPr/>
        </p:nvGrpSpPr>
        <p:grpSpPr>
          <a:xfrm>
            <a:off x="657021" y="3643158"/>
            <a:ext cx="4814631" cy="1851955"/>
            <a:chOff x="4475473" y="235873"/>
            <a:chExt cx="7307447" cy="3333255"/>
          </a:xfrm>
        </p:grpSpPr>
        <p:sp>
          <p:nvSpPr>
            <p:cNvPr id="51" name="Oval 2">
              <a:extLst>
                <a:ext uri="{FF2B5EF4-FFF2-40B4-BE49-F238E27FC236}">
                  <a16:creationId xmlns:a16="http://schemas.microsoft.com/office/drawing/2014/main" id="{A070C83D-508A-9B49-81C7-A9549FCBE4EA}"/>
                </a:ext>
              </a:extLst>
            </p:cNvPr>
            <p:cNvSpPr/>
            <p:nvPr/>
          </p:nvSpPr>
          <p:spPr>
            <a:xfrm rot="198052">
              <a:off x="4476664" y="268595"/>
              <a:ext cx="3447029" cy="3300533"/>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 name="connsiteX0" fmla="*/ 435909 w 2250949"/>
                <a:gd name="connsiteY0" fmla="*/ 1758085 h 3080916"/>
                <a:gd name="connsiteX1" fmla="*/ 28894 w 2250949"/>
                <a:gd name="connsiteY1" fmla="*/ 113320 h 3080916"/>
                <a:gd name="connsiteX2" fmla="*/ 1385101 w 2250949"/>
                <a:gd name="connsiteY2" fmla="*/ 254530 h 3080916"/>
                <a:gd name="connsiteX3" fmla="*/ 2250949 w 2250949"/>
                <a:gd name="connsiteY3" fmla="*/ 1492612 h 3080916"/>
                <a:gd name="connsiteX4" fmla="*/ 1118064 w 2250949"/>
                <a:gd name="connsiteY4" fmla="*/ 3070559 h 3080916"/>
                <a:gd name="connsiteX5" fmla="*/ 349320 w 2250949"/>
                <a:gd name="connsiteY5" fmla="*/ 2536486 h 3080916"/>
                <a:gd name="connsiteX6" fmla="*/ 435909 w 2250949"/>
                <a:gd name="connsiteY6" fmla="*/ 1758085 h 3080916"/>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875 w 2223915"/>
                <a:gd name="connsiteY0" fmla="*/ 1673907 h 2996738"/>
                <a:gd name="connsiteX1" fmla="*/ 1860 w 2223915"/>
                <a:gd name="connsiteY1" fmla="*/ 29142 h 2996738"/>
                <a:gd name="connsiteX2" fmla="*/ 599564 w 2223915"/>
                <a:gd name="connsiteY2" fmla="*/ 589729 h 2996738"/>
                <a:gd name="connsiteX3" fmla="*/ 1358067 w 2223915"/>
                <a:gd name="connsiteY3" fmla="*/ 170352 h 2996738"/>
                <a:gd name="connsiteX4" fmla="*/ 2223915 w 2223915"/>
                <a:gd name="connsiteY4" fmla="*/ 1408434 h 2996738"/>
                <a:gd name="connsiteX5" fmla="*/ 1091030 w 2223915"/>
                <a:gd name="connsiteY5" fmla="*/ 2986381 h 2996738"/>
                <a:gd name="connsiteX6" fmla="*/ 322286 w 2223915"/>
                <a:gd name="connsiteY6" fmla="*/ 2452308 h 2996738"/>
                <a:gd name="connsiteX7" fmla="*/ 408875 w 2223915"/>
                <a:gd name="connsiteY7" fmla="*/ 1673907 h 2996738"/>
                <a:gd name="connsiteX0" fmla="*/ 408699 w 2223739"/>
                <a:gd name="connsiteY0" fmla="*/ 1673907 h 2996738"/>
                <a:gd name="connsiteX1" fmla="*/ 1684 w 2223739"/>
                <a:gd name="connsiteY1" fmla="*/ 29142 h 2996738"/>
                <a:gd name="connsiteX2" fmla="*/ 599388 w 2223739"/>
                <a:gd name="connsiteY2" fmla="*/ 589729 h 2996738"/>
                <a:gd name="connsiteX3" fmla="*/ 1357891 w 2223739"/>
                <a:gd name="connsiteY3" fmla="*/ 170352 h 2996738"/>
                <a:gd name="connsiteX4" fmla="*/ 2223739 w 2223739"/>
                <a:gd name="connsiteY4" fmla="*/ 1408434 h 2996738"/>
                <a:gd name="connsiteX5" fmla="*/ 1090854 w 2223739"/>
                <a:gd name="connsiteY5" fmla="*/ 2986381 h 2996738"/>
                <a:gd name="connsiteX6" fmla="*/ 322110 w 2223739"/>
                <a:gd name="connsiteY6" fmla="*/ 2452308 h 2996738"/>
                <a:gd name="connsiteX7" fmla="*/ 408699 w 2223739"/>
                <a:gd name="connsiteY7" fmla="*/ 1673907 h 2996738"/>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787269 h 3110100"/>
                <a:gd name="connsiteX1" fmla="*/ 248 w 2222303"/>
                <a:gd name="connsiteY1" fmla="*/ 142504 h 3110100"/>
                <a:gd name="connsiteX2" fmla="*/ 477643 w 2222303"/>
                <a:gd name="connsiteY2" fmla="*/ 149452 h 3110100"/>
                <a:gd name="connsiteX3" fmla="*/ 597952 w 2222303"/>
                <a:gd name="connsiteY3" fmla="*/ 703091 h 3110100"/>
                <a:gd name="connsiteX4" fmla="*/ 1356455 w 2222303"/>
                <a:gd name="connsiteY4" fmla="*/ 283714 h 3110100"/>
                <a:gd name="connsiteX5" fmla="*/ 2222303 w 2222303"/>
                <a:gd name="connsiteY5" fmla="*/ 1521796 h 3110100"/>
                <a:gd name="connsiteX6" fmla="*/ 1089418 w 2222303"/>
                <a:gd name="connsiteY6" fmla="*/ 3099743 h 3110100"/>
                <a:gd name="connsiteX7" fmla="*/ 320674 w 2222303"/>
                <a:gd name="connsiteY7" fmla="*/ 2565670 h 3110100"/>
                <a:gd name="connsiteX8" fmla="*/ 407263 w 2222303"/>
                <a:gd name="connsiteY8" fmla="*/ 1787269 h 3110100"/>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407263 w 2222303"/>
                <a:gd name="connsiteY0" fmla="*/ 1834138 h 3156969"/>
                <a:gd name="connsiteX1" fmla="*/ 248 w 2222303"/>
                <a:gd name="connsiteY1" fmla="*/ 189373 h 3156969"/>
                <a:gd name="connsiteX2" fmla="*/ 477643 w 2222303"/>
                <a:gd name="connsiteY2" fmla="*/ 196321 h 3156969"/>
                <a:gd name="connsiteX3" fmla="*/ 597952 w 2222303"/>
                <a:gd name="connsiteY3" fmla="*/ 749960 h 3156969"/>
                <a:gd name="connsiteX4" fmla="*/ 1356455 w 2222303"/>
                <a:gd name="connsiteY4" fmla="*/ 330583 h 3156969"/>
                <a:gd name="connsiteX5" fmla="*/ 2222303 w 2222303"/>
                <a:gd name="connsiteY5" fmla="*/ 1568665 h 3156969"/>
                <a:gd name="connsiteX6" fmla="*/ 1089418 w 2222303"/>
                <a:gd name="connsiteY6" fmla="*/ 3146612 h 3156969"/>
                <a:gd name="connsiteX7" fmla="*/ 320674 w 2222303"/>
                <a:gd name="connsiteY7" fmla="*/ 2612539 h 3156969"/>
                <a:gd name="connsiteX8" fmla="*/ 407263 w 2222303"/>
                <a:gd name="connsiteY8" fmla="*/ 1834138 h 3156969"/>
                <a:gd name="connsiteX0" fmla="*/ 533725 w 2348765"/>
                <a:gd name="connsiteY0" fmla="*/ 1792104 h 3114935"/>
                <a:gd name="connsiteX1" fmla="*/ 26718 w 2348765"/>
                <a:gd name="connsiteY1" fmla="*/ 1109180 h 3114935"/>
                <a:gd name="connsiteX2" fmla="*/ 126710 w 2348765"/>
                <a:gd name="connsiteY2" fmla="*/ 147339 h 3114935"/>
                <a:gd name="connsiteX3" fmla="*/ 604105 w 2348765"/>
                <a:gd name="connsiteY3" fmla="*/ 154287 h 3114935"/>
                <a:gd name="connsiteX4" fmla="*/ 724414 w 2348765"/>
                <a:gd name="connsiteY4" fmla="*/ 707926 h 3114935"/>
                <a:gd name="connsiteX5" fmla="*/ 1482917 w 2348765"/>
                <a:gd name="connsiteY5" fmla="*/ 288549 h 3114935"/>
                <a:gd name="connsiteX6" fmla="*/ 2348765 w 2348765"/>
                <a:gd name="connsiteY6" fmla="*/ 1526631 h 3114935"/>
                <a:gd name="connsiteX7" fmla="*/ 1215880 w 2348765"/>
                <a:gd name="connsiteY7" fmla="*/ 3104578 h 3114935"/>
                <a:gd name="connsiteX8" fmla="*/ 447136 w 2348765"/>
                <a:gd name="connsiteY8" fmla="*/ 2570505 h 3114935"/>
                <a:gd name="connsiteX9" fmla="*/ 533725 w 2348765"/>
                <a:gd name="connsiteY9" fmla="*/ 1792104 h 3114935"/>
                <a:gd name="connsiteX0" fmla="*/ 546361 w 2361401"/>
                <a:gd name="connsiteY0" fmla="*/ 1795262 h 3118093"/>
                <a:gd name="connsiteX1" fmla="*/ 39354 w 2361401"/>
                <a:gd name="connsiteY1" fmla="*/ 1112338 h 3118093"/>
                <a:gd name="connsiteX2" fmla="*/ 89593 w 2361401"/>
                <a:gd name="connsiteY2" fmla="*/ 143394 h 3118093"/>
                <a:gd name="connsiteX3" fmla="*/ 616741 w 2361401"/>
                <a:gd name="connsiteY3" fmla="*/ 157445 h 3118093"/>
                <a:gd name="connsiteX4" fmla="*/ 737050 w 2361401"/>
                <a:gd name="connsiteY4" fmla="*/ 711084 h 3118093"/>
                <a:gd name="connsiteX5" fmla="*/ 1495553 w 2361401"/>
                <a:gd name="connsiteY5" fmla="*/ 291707 h 3118093"/>
                <a:gd name="connsiteX6" fmla="*/ 2361401 w 2361401"/>
                <a:gd name="connsiteY6" fmla="*/ 1529789 h 3118093"/>
                <a:gd name="connsiteX7" fmla="*/ 1228516 w 2361401"/>
                <a:gd name="connsiteY7" fmla="*/ 3107736 h 3118093"/>
                <a:gd name="connsiteX8" fmla="*/ 459772 w 2361401"/>
                <a:gd name="connsiteY8" fmla="*/ 2573663 h 3118093"/>
                <a:gd name="connsiteX9" fmla="*/ 546361 w 2361401"/>
                <a:gd name="connsiteY9" fmla="*/ 1795262 h 3118093"/>
                <a:gd name="connsiteX0" fmla="*/ 632051 w 2447091"/>
                <a:gd name="connsiteY0" fmla="*/ 1789864 h 3112695"/>
                <a:gd name="connsiteX1" fmla="*/ 20997 w 2447091"/>
                <a:gd name="connsiteY1" fmla="*/ 1012905 h 3112695"/>
                <a:gd name="connsiteX2" fmla="*/ 175283 w 2447091"/>
                <a:gd name="connsiteY2" fmla="*/ 137996 h 3112695"/>
                <a:gd name="connsiteX3" fmla="*/ 702431 w 2447091"/>
                <a:gd name="connsiteY3" fmla="*/ 152047 h 3112695"/>
                <a:gd name="connsiteX4" fmla="*/ 822740 w 2447091"/>
                <a:gd name="connsiteY4" fmla="*/ 705686 h 3112695"/>
                <a:gd name="connsiteX5" fmla="*/ 1581243 w 2447091"/>
                <a:gd name="connsiteY5" fmla="*/ 286309 h 3112695"/>
                <a:gd name="connsiteX6" fmla="*/ 2447091 w 2447091"/>
                <a:gd name="connsiteY6" fmla="*/ 1524391 h 3112695"/>
                <a:gd name="connsiteX7" fmla="*/ 1314206 w 2447091"/>
                <a:gd name="connsiteY7" fmla="*/ 3102338 h 3112695"/>
                <a:gd name="connsiteX8" fmla="*/ 545462 w 2447091"/>
                <a:gd name="connsiteY8" fmla="*/ 2568265 h 3112695"/>
                <a:gd name="connsiteX9" fmla="*/ 632051 w 2447091"/>
                <a:gd name="connsiteY9" fmla="*/ 1789864 h 3112695"/>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14060"/>
                <a:gd name="connsiteX1" fmla="*/ 20997 w 2447091"/>
                <a:gd name="connsiteY1" fmla="*/ 1012905 h 3114060"/>
                <a:gd name="connsiteX2" fmla="*/ 175283 w 2447091"/>
                <a:gd name="connsiteY2" fmla="*/ 137996 h 3114060"/>
                <a:gd name="connsiteX3" fmla="*/ 702431 w 2447091"/>
                <a:gd name="connsiteY3" fmla="*/ 152047 h 3114060"/>
                <a:gd name="connsiteX4" fmla="*/ 822740 w 2447091"/>
                <a:gd name="connsiteY4" fmla="*/ 705686 h 3114060"/>
                <a:gd name="connsiteX5" fmla="*/ 1581243 w 2447091"/>
                <a:gd name="connsiteY5" fmla="*/ 286309 h 3114060"/>
                <a:gd name="connsiteX6" fmla="*/ 2447091 w 2447091"/>
                <a:gd name="connsiteY6" fmla="*/ 1524391 h 3114060"/>
                <a:gd name="connsiteX7" fmla="*/ 1314206 w 2447091"/>
                <a:gd name="connsiteY7" fmla="*/ 3102338 h 3114060"/>
                <a:gd name="connsiteX8" fmla="*/ 518219 w 2447091"/>
                <a:gd name="connsiteY8" fmla="*/ 2609907 h 3114060"/>
                <a:gd name="connsiteX9" fmla="*/ 632051 w 2447091"/>
                <a:gd name="connsiteY9" fmla="*/ 1789864 h 3114060"/>
                <a:gd name="connsiteX0" fmla="*/ 632051 w 2447091"/>
                <a:gd name="connsiteY0" fmla="*/ 1789864 h 3109644"/>
                <a:gd name="connsiteX1" fmla="*/ 20997 w 2447091"/>
                <a:gd name="connsiteY1" fmla="*/ 1012905 h 3109644"/>
                <a:gd name="connsiteX2" fmla="*/ 175283 w 2447091"/>
                <a:gd name="connsiteY2" fmla="*/ 137996 h 3109644"/>
                <a:gd name="connsiteX3" fmla="*/ 702431 w 2447091"/>
                <a:gd name="connsiteY3" fmla="*/ 152047 h 3109644"/>
                <a:gd name="connsiteX4" fmla="*/ 822740 w 2447091"/>
                <a:gd name="connsiteY4" fmla="*/ 705686 h 3109644"/>
                <a:gd name="connsiteX5" fmla="*/ 1581243 w 2447091"/>
                <a:gd name="connsiteY5" fmla="*/ 286309 h 3109644"/>
                <a:gd name="connsiteX6" fmla="*/ 2447091 w 2447091"/>
                <a:gd name="connsiteY6" fmla="*/ 1524391 h 3109644"/>
                <a:gd name="connsiteX7" fmla="*/ 1314206 w 2447091"/>
                <a:gd name="connsiteY7" fmla="*/ 3102338 h 3109644"/>
                <a:gd name="connsiteX8" fmla="*/ 518219 w 2447091"/>
                <a:gd name="connsiteY8" fmla="*/ 2609907 h 3109644"/>
                <a:gd name="connsiteX9" fmla="*/ 148846 w 2447091"/>
                <a:gd name="connsiteY9" fmla="*/ 3087941 h 3109644"/>
                <a:gd name="connsiteX10" fmla="*/ 632051 w 2447091"/>
                <a:gd name="connsiteY10" fmla="*/ 1789864 h 3109644"/>
                <a:gd name="connsiteX0" fmla="*/ 1848154 w 3663194"/>
                <a:gd name="connsiteY0" fmla="*/ 1789864 h 3109644"/>
                <a:gd name="connsiteX1" fmla="*/ 1237100 w 3663194"/>
                <a:gd name="connsiteY1" fmla="*/ 1012905 h 3109644"/>
                <a:gd name="connsiteX2" fmla="*/ 1391386 w 3663194"/>
                <a:gd name="connsiteY2" fmla="*/ 137996 h 3109644"/>
                <a:gd name="connsiteX3" fmla="*/ 1918534 w 3663194"/>
                <a:gd name="connsiteY3" fmla="*/ 152047 h 3109644"/>
                <a:gd name="connsiteX4" fmla="*/ 2038843 w 3663194"/>
                <a:gd name="connsiteY4" fmla="*/ 705686 h 3109644"/>
                <a:gd name="connsiteX5" fmla="*/ 2797346 w 3663194"/>
                <a:gd name="connsiteY5" fmla="*/ 286309 h 3109644"/>
                <a:gd name="connsiteX6" fmla="*/ 3663194 w 3663194"/>
                <a:gd name="connsiteY6" fmla="*/ 1524391 h 3109644"/>
                <a:gd name="connsiteX7" fmla="*/ 2530309 w 3663194"/>
                <a:gd name="connsiteY7" fmla="*/ 3102338 h 3109644"/>
                <a:gd name="connsiteX8" fmla="*/ 1734322 w 3663194"/>
                <a:gd name="connsiteY8" fmla="*/ 2609907 h 3109644"/>
                <a:gd name="connsiteX9" fmla="*/ 1364949 w 3663194"/>
                <a:gd name="connsiteY9" fmla="*/ 3087941 h 3109644"/>
                <a:gd name="connsiteX10" fmla="*/ 3259 w 3663194"/>
                <a:gd name="connsiteY10" fmla="*/ 2226471 h 3109644"/>
                <a:gd name="connsiteX11" fmla="*/ 1848154 w 3663194"/>
                <a:gd name="connsiteY11" fmla="*/ 1789864 h 3109644"/>
                <a:gd name="connsiteX0" fmla="*/ 1848154 w 3663194"/>
                <a:gd name="connsiteY0" fmla="*/ 1789864 h 3109192"/>
                <a:gd name="connsiteX1" fmla="*/ 1237100 w 3663194"/>
                <a:gd name="connsiteY1" fmla="*/ 1012905 h 3109192"/>
                <a:gd name="connsiteX2" fmla="*/ 1391386 w 3663194"/>
                <a:gd name="connsiteY2" fmla="*/ 137996 h 3109192"/>
                <a:gd name="connsiteX3" fmla="*/ 1918534 w 3663194"/>
                <a:gd name="connsiteY3" fmla="*/ 152047 h 3109192"/>
                <a:gd name="connsiteX4" fmla="*/ 2038843 w 3663194"/>
                <a:gd name="connsiteY4" fmla="*/ 705686 h 3109192"/>
                <a:gd name="connsiteX5" fmla="*/ 2797346 w 3663194"/>
                <a:gd name="connsiteY5" fmla="*/ 286309 h 3109192"/>
                <a:gd name="connsiteX6" fmla="*/ 3663194 w 3663194"/>
                <a:gd name="connsiteY6" fmla="*/ 1524391 h 3109192"/>
                <a:gd name="connsiteX7" fmla="*/ 2530309 w 3663194"/>
                <a:gd name="connsiteY7" fmla="*/ 3102338 h 3109192"/>
                <a:gd name="connsiteX8" fmla="*/ 1771968 w 3663194"/>
                <a:gd name="connsiteY8" fmla="*/ 2577668 h 3109192"/>
                <a:gd name="connsiteX9" fmla="*/ 1364949 w 3663194"/>
                <a:gd name="connsiteY9" fmla="*/ 3087941 h 3109192"/>
                <a:gd name="connsiteX10" fmla="*/ 3259 w 3663194"/>
                <a:gd name="connsiteY10" fmla="*/ 2226471 h 3109192"/>
                <a:gd name="connsiteX11" fmla="*/ 1848154 w 3663194"/>
                <a:gd name="connsiteY11" fmla="*/ 1789864 h 3109192"/>
                <a:gd name="connsiteX0" fmla="*/ 1848858 w 3663898"/>
                <a:gd name="connsiteY0" fmla="*/ 1789864 h 3109192"/>
                <a:gd name="connsiteX1" fmla="*/ 1237804 w 3663898"/>
                <a:gd name="connsiteY1" fmla="*/ 1012905 h 3109192"/>
                <a:gd name="connsiteX2" fmla="*/ 1392090 w 3663898"/>
                <a:gd name="connsiteY2" fmla="*/ 137996 h 3109192"/>
                <a:gd name="connsiteX3" fmla="*/ 1919238 w 3663898"/>
                <a:gd name="connsiteY3" fmla="*/ 152047 h 3109192"/>
                <a:gd name="connsiteX4" fmla="*/ 2039547 w 3663898"/>
                <a:gd name="connsiteY4" fmla="*/ 705686 h 3109192"/>
                <a:gd name="connsiteX5" fmla="*/ 2798050 w 3663898"/>
                <a:gd name="connsiteY5" fmla="*/ 286309 h 3109192"/>
                <a:gd name="connsiteX6" fmla="*/ 3663898 w 3663898"/>
                <a:gd name="connsiteY6" fmla="*/ 1524391 h 3109192"/>
                <a:gd name="connsiteX7" fmla="*/ 2531013 w 3663898"/>
                <a:gd name="connsiteY7" fmla="*/ 3102338 h 3109192"/>
                <a:gd name="connsiteX8" fmla="*/ 1772672 w 3663898"/>
                <a:gd name="connsiteY8" fmla="*/ 2577668 h 3109192"/>
                <a:gd name="connsiteX9" fmla="*/ 1365653 w 3663898"/>
                <a:gd name="connsiteY9" fmla="*/ 3087941 h 3109192"/>
                <a:gd name="connsiteX10" fmla="*/ 3963 w 3663898"/>
                <a:gd name="connsiteY10" fmla="*/ 2226471 h 3109192"/>
                <a:gd name="connsiteX11" fmla="*/ 1848858 w 3663898"/>
                <a:gd name="connsiteY11" fmla="*/ 1789864 h 3109192"/>
                <a:gd name="connsiteX0" fmla="*/ 1848789 w 3663829"/>
                <a:gd name="connsiteY0" fmla="*/ 1789864 h 3133513"/>
                <a:gd name="connsiteX1" fmla="*/ 1237735 w 3663829"/>
                <a:gd name="connsiteY1" fmla="*/ 1012905 h 3133513"/>
                <a:gd name="connsiteX2" fmla="*/ 1392021 w 3663829"/>
                <a:gd name="connsiteY2" fmla="*/ 137996 h 3133513"/>
                <a:gd name="connsiteX3" fmla="*/ 1919169 w 3663829"/>
                <a:gd name="connsiteY3" fmla="*/ 152047 h 3133513"/>
                <a:gd name="connsiteX4" fmla="*/ 2039478 w 3663829"/>
                <a:gd name="connsiteY4" fmla="*/ 705686 h 3133513"/>
                <a:gd name="connsiteX5" fmla="*/ 2797981 w 3663829"/>
                <a:gd name="connsiteY5" fmla="*/ 286309 h 3133513"/>
                <a:gd name="connsiteX6" fmla="*/ 3663829 w 3663829"/>
                <a:gd name="connsiteY6" fmla="*/ 1524391 h 3133513"/>
                <a:gd name="connsiteX7" fmla="*/ 2530944 w 3663829"/>
                <a:gd name="connsiteY7" fmla="*/ 3102338 h 3133513"/>
                <a:gd name="connsiteX8" fmla="*/ 1772603 w 3663829"/>
                <a:gd name="connsiteY8" fmla="*/ 2577668 h 3133513"/>
                <a:gd name="connsiteX9" fmla="*/ 1387527 w 3663829"/>
                <a:gd name="connsiteY9" fmla="*/ 3126705 h 3133513"/>
                <a:gd name="connsiteX10" fmla="*/ 3894 w 3663829"/>
                <a:gd name="connsiteY10" fmla="*/ 2226471 h 3133513"/>
                <a:gd name="connsiteX11" fmla="*/ 1848789 w 3663829"/>
                <a:gd name="connsiteY11" fmla="*/ 1789864 h 3133513"/>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852359 w 3667399"/>
                <a:gd name="connsiteY0" fmla="*/ 1789864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852359 w 3667399"/>
                <a:gd name="connsiteY11" fmla="*/ 1789864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501047 w 3667399"/>
                <a:gd name="connsiteY11" fmla="*/ 2381105 h 3161715"/>
                <a:gd name="connsiteX0" fmla="*/ 1501047 w 3667399"/>
                <a:gd name="connsiteY0" fmla="*/ 2381105 h 3161715"/>
                <a:gd name="connsiteX1" fmla="*/ 1241305 w 3667399"/>
                <a:gd name="connsiteY1" fmla="*/ 1012905 h 3161715"/>
                <a:gd name="connsiteX2" fmla="*/ 1395591 w 3667399"/>
                <a:gd name="connsiteY2" fmla="*/ 137996 h 3161715"/>
                <a:gd name="connsiteX3" fmla="*/ 1922739 w 3667399"/>
                <a:gd name="connsiteY3" fmla="*/ 152047 h 3161715"/>
                <a:gd name="connsiteX4" fmla="*/ 2043048 w 3667399"/>
                <a:gd name="connsiteY4" fmla="*/ 705686 h 3161715"/>
                <a:gd name="connsiteX5" fmla="*/ 2801551 w 3667399"/>
                <a:gd name="connsiteY5" fmla="*/ 286309 h 3161715"/>
                <a:gd name="connsiteX6" fmla="*/ 3667399 w 3667399"/>
                <a:gd name="connsiteY6" fmla="*/ 1524391 h 3161715"/>
                <a:gd name="connsiteX7" fmla="*/ 2534514 w 3667399"/>
                <a:gd name="connsiteY7" fmla="*/ 3102338 h 3161715"/>
                <a:gd name="connsiteX8" fmla="*/ 1776173 w 3667399"/>
                <a:gd name="connsiteY8" fmla="*/ 2577668 h 3161715"/>
                <a:gd name="connsiteX9" fmla="*/ 1391097 w 3667399"/>
                <a:gd name="connsiteY9" fmla="*/ 3126705 h 3161715"/>
                <a:gd name="connsiteX10" fmla="*/ 7464 w 3667399"/>
                <a:gd name="connsiteY10" fmla="*/ 2226471 h 3161715"/>
                <a:gd name="connsiteX11" fmla="*/ 1143655 w 3667399"/>
                <a:gd name="connsiteY11" fmla="*/ 2940940 h 3161715"/>
                <a:gd name="connsiteX12" fmla="*/ 1501047 w 3667399"/>
                <a:gd name="connsiteY12" fmla="*/ 2381105 h 3161715"/>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00515 w 3666867"/>
                <a:gd name="connsiteY0" fmla="*/ 2381105 h 3177288"/>
                <a:gd name="connsiteX1" fmla="*/ 1240773 w 3666867"/>
                <a:gd name="connsiteY1" fmla="*/ 1012905 h 3177288"/>
                <a:gd name="connsiteX2" fmla="*/ 1395059 w 3666867"/>
                <a:gd name="connsiteY2" fmla="*/ 137996 h 3177288"/>
                <a:gd name="connsiteX3" fmla="*/ 1922207 w 3666867"/>
                <a:gd name="connsiteY3" fmla="*/ 152047 h 3177288"/>
                <a:gd name="connsiteX4" fmla="*/ 2042516 w 3666867"/>
                <a:gd name="connsiteY4" fmla="*/ 705686 h 3177288"/>
                <a:gd name="connsiteX5" fmla="*/ 2801019 w 3666867"/>
                <a:gd name="connsiteY5" fmla="*/ 286309 h 3177288"/>
                <a:gd name="connsiteX6" fmla="*/ 3666867 w 3666867"/>
                <a:gd name="connsiteY6" fmla="*/ 1524391 h 3177288"/>
                <a:gd name="connsiteX7" fmla="*/ 2533982 w 3666867"/>
                <a:gd name="connsiteY7" fmla="*/ 3102338 h 3177288"/>
                <a:gd name="connsiteX8" fmla="*/ 1775641 w 3666867"/>
                <a:gd name="connsiteY8" fmla="*/ 2577668 h 3177288"/>
                <a:gd name="connsiteX9" fmla="*/ 1390565 w 3666867"/>
                <a:gd name="connsiteY9" fmla="*/ 3126705 h 3177288"/>
                <a:gd name="connsiteX10" fmla="*/ 6932 w 3666867"/>
                <a:gd name="connsiteY10" fmla="*/ 2226471 h 3177288"/>
                <a:gd name="connsiteX11" fmla="*/ 1143123 w 3666867"/>
                <a:gd name="connsiteY11" fmla="*/ 2940940 h 3177288"/>
                <a:gd name="connsiteX12" fmla="*/ 1500515 w 3666867"/>
                <a:gd name="connsiteY12" fmla="*/ 2381105 h 3177288"/>
                <a:gd name="connsiteX0" fmla="*/ 1551773 w 3718125"/>
                <a:gd name="connsiteY0" fmla="*/ 2381105 h 3177288"/>
                <a:gd name="connsiteX1" fmla="*/ 1292031 w 3718125"/>
                <a:gd name="connsiteY1" fmla="*/ 1012905 h 3177288"/>
                <a:gd name="connsiteX2" fmla="*/ 1446317 w 3718125"/>
                <a:gd name="connsiteY2" fmla="*/ 137996 h 3177288"/>
                <a:gd name="connsiteX3" fmla="*/ 1973465 w 3718125"/>
                <a:gd name="connsiteY3" fmla="*/ 152047 h 3177288"/>
                <a:gd name="connsiteX4" fmla="*/ 2093774 w 3718125"/>
                <a:gd name="connsiteY4" fmla="*/ 705686 h 3177288"/>
                <a:gd name="connsiteX5" fmla="*/ 2852277 w 3718125"/>
                <a:gd name="connsiteY5" fmla="*/ 286309 h 3177288"/>
                <a:gd name="connsiteX6" fmla="*/ 3718125 w 3718125"/>
                <a:gd name="connsiteY6" fmla="*/ 1524391 h 3177288"/>
                <a:gd name="connsiteX7" fmla="*/ 2585240 w 3718125"/>
                <a:gd name="connsiteY7" fmla="*/ 3102338 h 3177288"/>
                <a:gd name="connsiteX8" fmla="*/ 1826899 w 3718125"/>
                <a:gd name="connsiteY8" fmla="*/ 2577668 h 3177288"/>
                <a:gd name="connsiteX9" fmla="*/ 1441823 w 3718125"/>
                <a:gd name="connsiteY9" fmla="*/ 3126705 h 3177288"/>
                <a:gd name="connsiteX10" fmla="*/ 58190 w 3718125"/>
                <a:gd name="connsiteY10" fmla="*/ 2226471 h 3177288"/>
                <a:gd name="connsiteX11" fmla="*/ 392090 w 3718125"/>
                <a:gd name="connsiteY11" fmla="*/ 2196924 h 3177288"/>
                <a:gd name="connsiteX12" fmla="*/ 1194381 w 3718125"/>
                <a:gd name="connsiteY12" fmla="*/ 2940940 h 3177288"/>
                <a:gd name="connsiteX13" fmla="*/ 1551773 w 3718125"/>
                <a:gd name="connsiteY13" fmla="*/ 2381105 h 3177288"/>
                <a:gd name="connsiteX0" fmla="*/ 1526853 w 3693205"/>
                <a:gd name="connsiteY0" fmla="*/ 2381105 h 3177288"/>
                <a:gd name="connsiteX1" fmla="*/ 1267111 w 3693205"/>
                <a:gd name="connsiteY1" fmla="*/ 1012905 h 3177288"/>
                <a:gd name="connsiteX2" fmla="*/ 1421397 w 3693205"/>
                <a:gd name="connsiteY2" fmla="*/ 137996 h 3177288"/>
                <a:gd name="connsiteX3" fmla="*/ 1948545 w 3693205"/>
                <a:gd name="connsiteY3" fmla="*/ 152047 h 3177288"/>
                <a:gd name="connsiteX4" fmla="*/ 2068854 w 3693205"/>
                <a:gd name="connsiteY4" fmla="*/ 705686 h 3177288"/>
                <a:gd name="connsiteX5" fmla="*/ 2827357 w 3693205"/>
                <a:gd name="connsiteY5" fmla="*/ 286309 h 3177288"/>
                <a:gd name="connsiteX6" fmla="*/ 3693205 w 3693205"/>
                <a:gd name="connsiteY6" fmla="*/ 1524391 h 3177288"/>
                <a:gd name="connsiteX7" fmla="*/ 2560320 w 3693205"/>
                <a:gd name="connsiteY7" fmla="*/ 3102338 h 3177288"/>
                <a:gd name="connsiteX8" fmla="*/ 1801979 w 3693205"/>
                <a:gd name="connsiteY8" fmla="*/ 2577668 h 3177288"/>
                <a:gd name="connsiteX9" fmla="*/ 1416903 w 3693205"/>
                <a:gd name="connsiteY9" fmla="*/ 3126705 h 3177288"/>
                <a:gd name="connsiteX10" fmla="*/ 33270 w 3693205"/>
                <a:gd name="connsiteY10" fmla="*/ 2226471 h 3177288"/>
                <a:gd name="connsiteX11" fmla="*/ 367170 w 3693205"/>
                <a:gd name="connsiteY11" fmla="*/ 2196924 h 3177288"/>
                <a:gd name="connsiteX12" fmla="*/ 1169461 w 3693205"/>
                <a:gd name="connsiteY12" fmla="*/ 2940940 h 3177288"/>
                <a:gd name="connsiteX13" fmla="*/ 1526853 w 3693205"/>
                <a:gd name="connsiteY13" fmla="*/ 2381105 h 3177288"/>
                <a:gd name="connsiteX0" fmla="*/ 1554693 w 3721045"/>
                <a:gd name="connsiteY0" fmla="*/ 2381105 h 3177797"/>
                <a:gd name="connsiteX1" fmla="*/ 1294951 w 3721045"/>
                <a:gd name="connsiteY1" fmla="*/ 1012905 h 3177797"/>
                <a:gd name="connsiteX2" fmla="*/ 1449237 w 3721045"/>
                <a:gd name="connsiteY2" fmla="*/ 137996 h 3177797"/>
                <a:gd name="connsiteX3" fmla="*/ 1976385 w 3721045"/>
                <a:gd name="connsiteY3" fmla="*/ 152047 h 3177797"/>
                <a:gd name="connsiteX4" fmla="*/ 2096694 w 3721045"/>
                <a:gd name="connsiteY4" fmla="*/ 705686 h 3177797"/>
                <a:gd name="connsiteX5" fmla="*/ 2855197 w 3721045"/>
                <a:gd name="connsiteY5" fmla="*/ 286309 h 3177797"/>
                <a:gd name="connsiteX6" fmla="*/ 3721045 w 3721045"/>
                <a:gd name="connsiteY6" fmla="*/ 1524391 h 3177797"/>
                <a:gd name="connsiteX7" fmla="*/ 2588160 w 3721045"/>
                <a:gd name="connsiteY7" fmla="*/ 3102338 h 3177797"/>
                <a:gd name="connsiteX8" fmla="*/ 1829819 w 3721045"/>
                <a:gd name="connsiteY8" fmla="*/ 2577668 h 3177797"/>
                <a:gd name="connsiteX9" fmla="*/ 1444743 w 3721045"/>
                <a:gd name="connsiteY9" fmla="*/ 3126705 h 3177797"/>
                <a:gd name="connsiteX10" fmla="*/ 32165 w 3721045"/>
                <a:gd name="connsiteY10" fmla="*/ 2238178 h 3177797"/>
                <a:gd name="connsiteX11" fmla="*/ 395010 w 3721045"/>
                <a:gd name="connsiteY11" fmla="*/ 2196924 h 3177797"/>
                <a:gd name="connsiteX12" fmla="*/ 1197301 w 3721045"/>
                <a:gd name="connsiteY12" fmla="*/ 2940940 h 3177797"/>
                <a:gd name="connsiteX13" fmla="*/ 1554693 w 3721045"/>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1105 h 3177797"/>
                <a:gd name="connsiteX1" fmla="*/ 1304396 w 3730490"/>
                <a:gd name="connsiteY1" fmla="*/ 1012905 h 3177797"/>
                <a:gd name="connsiteX2" fmla="*/ 1458682 w 3730490"/>
                <a:gd name="connsiteY2" fmla="*/ 137996 h 3177797"/>
                <a:gd name="connsiteX3" fmla="*/ 1985830 w 3730490"/>
                <a:gd name="connsiteY3" fmla="*/ 152047 h 3177797"/>
                <a:gd name="connsiteX4" fmla="*/ 2106139 w 3730490"/>
                <a:gd name="connsiteY4" fmla="*/ 705686 h 3177797"/>
                <a:gd name="connsiteX5" fmla="*/ 2864642 w 3730490"/>
                <a:gd name="connsiteY5" fmla="*/ 286309 h 3177797"/>
                <a:gd name="connsiteX6" fmla="*/ 3730490 w 3730490"/>
                <a:gd name="connsiteY6" fmla="*/ 1524391 h 3177797"/>
                <a:gd name="connsiteX7" fmla="*/ 2597605 w 3730490"/>
                <a:gd name="connsiteY7" fmla="*/ 3102338 h 3177797"/>
                <a:gd name="connsiteX8" fmla="*/ 1839264 w 3730490"/>
                <a:gd name="connsiteY8" fmla="*/ 2577668 h 3177797"/>
                <a:gd name="connsiteX9" fmla="*/ 1454188 w 3730490"/>
                <a:gd name="connsiteY9" fmla="*/ 3126705 h 3177797"/>
                <a:gd name="connsiteX10" fmla="*/ 41610 w 3730490"/>
                <a:gd name="connsiteY10" fmla="*/ 2238178 h 3177797"/>
                <a:gd name="connsiteX11" fmla="*/ 207142 w 3730490"/>
                <a:gd name="connsiteY11" fmla="*/ 2198456 h 3177797"/>
                <a:gd name="connsiteX12" fmla="*/ 1206746 w 3730490"/>
                <a:gd name="connsiteY12" fmla="*/ 2940940 h 3177797"/>
                <a:gd name="connsiteX13" fmla="*/ 1564138 w 3730490"/>
                <a:gd name="connsiteY13" fmla="*/ 2381105 h 3177797"/>
                <a:gd name="connsiteX0" fmla="*/ 1564138 w 3730490"/>
                <a:gd name="connsiteY0" fmla="*/ 2389867 h 3186559"/>
                <a:gd name="connsiteX1" fmla="*/ 1283394 w 3730490"/>
                <a:gd name="connsiteY1" fmla="*/ 1173076 h 3186559"/>
                <a:gd name="connsiteX2" fmla="*/ 1458682 w 3730490"/>
                <a:gd name="connsiteY2" fmla="*/ 146758 h 3186559"/>
                <a:gd name="connsiteX3" fmla="*/ 1985830 w 3730490"/>
                <a:gd name="connsiteY3" fmla="*/ 160809 h 3186559"/>
                <a:gd name="connsiteX4" fmla="*/ 2106139 w 3730490"/>
                <a:gd name="connsiteY4" fmla="*/ 714448 h 3186559"/>
                <a:gd name="connsiteX5" fmla="*/ 2864642 w 3730490"/>
                <a:gd name="connsiteY5" fmla="*/ 295071 h 3186559"/>
                <a:gd name="connsiteX6" fmla="*/ 3730490 w 3730490"/>
                <a:gd name="connsiteY6" fmla="*/ 1533153 h 3186559"/>
                <a:gd name="connsiteX7" fmla="*/ 2597605 w 3730490"/>
                <a:gd name="connsiteY7" fmla="*/ 3111100 h 3186559"/>
                <a:gd name="connsiteX8" fmla="*/ 1839264 w 3730490"/>
                <a:gd name="connsiteY8" fmla="*/ 2586430 h 3186559"/>
                <a:gd name="connsiteX9" fmla="*/ 1454188 w 3730490"/>
                <a:gd name="connsiteY9" fmla="*/ 3135467 h 3186559"/>
                <a:gd name="connsiteX10" fmla="*/ 41610 w 3730490"/>
                <a:gd name="connsiteY10" fmla="*/ 2246940 h 3186559"/>
                <a:gd name="connsiteX11" fmla="*/ 207142 w 3730490"/>
                <a:gd name="connsiteY11" fmla="*/ 2207218 h 3186559"/>
                <a:gd name="connsiteX12" fmla="*/ 1206746 w 3730490"/>
                <a:gd name="connsiteY12" fmla="*/ 2949702 h 3186559"/>
                <a:gd name="connsiteX13" fmla="*/ 1564138 w 3730490"/>
                <a:gd name="connsiteY13" fmla="*/ 2389867 h 3186559"/>
                <a:gd name="connsiteX0" fmla="*/ 1564138 w 3730490"/>
                <a:gd name="connsiteY0" fmla="*/ 2383839 h 3180531"/>
                <a:gd name="connsiteX1" fmla="*/ 1283394 w 3730490"/>
                <a:gd name="connsiteY1" fmla="*/ 1167048 h 3180531"/>
                <a:gd name="connsiteX2" fmla="*/ 1400226 w 3730490"/>
                <a:gd name="connsiteY2" fmla="*/ 154162 h 3180531"/>
                <a:gd name="connsiteX3" fmla="*/ 1985830 w 3730490"/>
                <a:gd name="connsiteY3" fmla="*/ 154781 h 3180531"/>
                <a:gd name="connsiteX4" fmla="*/ 2106139 w 3730490"/>
                <a:gd name="connsiteY4" fmla="*/ 708420 h 3180531"/>
                <a:gd name="connsiteX5" fmla="*/ 2864642 w 3730490"/>
                <a:gd name="connsiteY5" fmla="*/ 289043 h 3180531"/>
                <a:gd name="connsiteX6" fmla="*/ 3730490 w 3730490"/>
                <a:gd name="connsiteY6" fmla="*/ 1527125 h 3180531"/>
                <a:gd name="connsiteX7" fmla="*/ 2597605 w 3730490"/>
                <a:gd name="connsiteY7" fmla="*/ 3105072 h 3180531"/>
                <a:gd name="connsiteX8" fmla="*/ 1839264 w 3730490"/>
                <a:gd name="connsiteY8" fmla="*/ 2580402 h 3180531"/>
                <a:gd name="connsiteX9" fmla="*/ 1454188 w 3730490"/>
                <a:gd name="connsiteY9" fmla="*/ 3129439 h 3180531"/>
                <a:gd name="connsiteX10" fmla="*/ 41610 w 3730490"/>
                <a:gd name="connsiteY10" fmla="*/ 2240912 h 3180531"/>
                <a:gd name="connsiteX11" fmla="*/ 207142 w 3730490"/>
                <a:gd name="connsiteY11" fmla="*/ 2201190 h 3180531"/>
                <a:gd name="connsiteX12" fmla="*/ 1206746 w 3730490"/>
                <a:gd name="connsiteY12" fmla="*/ 2943674 h 3180531"/>
                <a:gd name="connsiteX13" fmla="*/ 1564138 w 3730490"/>
                <a:gd name="connsiteY13" fmla="*/ 2383839 h 3180531"/>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06139 w 3730490"/>
                <a:gd name="connsiteY4" fmla="*/ 71325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864642 w 3730490"/>
                <a:gd name="connsiteY5" fmla="*/ 293874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388670 h 3185362"/>
                <a:gd name="connsiteX1" fmla="*/ 1283394 w 3730490"/>
                <a:gd name="connsiteY1" fmla="*/ 1171879 h 3185362"/>
                <a:gd name="connsiteX2" fmla="*/ 1400226 w 3730490"/>
                <a:gd name="connsiteY2" fmla="*/ 158993 h 3185362"/>
                <a:gd name="connsiteX3" fmla="*/ 1985830 w 3730490"/>
                <a:gd name="connsiteY3" fmla="*/ 159612 h 3185362"/>
                <a:gd name="connsiteX4" fmla="*/ 2173674 w 3730490"/>
                <a:gd name="connsiteY4" fmla="*/ 859481 h 3185362"/>
                <a:gd name="connsiteX5" fmla="*/ 2937474 w 3730490"/>
                <a:gd name="connsiteY5" fmla="*/ 359699 h 3185362"/>
                <a:gd name="connsiteX6" fmla="*/ 3730490 w 3730490"/>
                <a:gd name="connsiteY6" fmla="*/ 1531956 h 3185362"/>
                <a:gd name="connsiteX7" fmla="*/ 2597605 w 3730490"/>
                <a:gd name="connsiteY7" fmla="*/ 3109903 h 3185362"/>
                <a:gd name="connsiteX8" fmla="*/ 1839264 w 3730490"/>
                <a:gd name="connsiteY8" fmla="*/ 2585233 h 3185362"/>
                <a:gd name="connsiteX9" fmla="*/ 1454188 w 3730490"/>
                <a:gd name="connsiteY9" fmla="*/ 3134270 h 3185362"/>
                <a:gd name="connsiteX10" fmla="*/ 41610 w 3730490"/>
                <a:gd name="connsiteY10" fmla="*/ 2245743 h 3185362"/>
                <a:gd name="connsiteX11" fmla="*/ 207142 w 3730490"/>
                <a:gd name="connsiteY11" fmla="*/ 2206021 h 3185362"/>
                <a:gd name="connsiteX12" fmla="*/ 1206746 w 3730490"/>
                <a:gd name="connsiteY12" fmla="*/ 2948505 h 3185362"/>
                <a:gd name="connsiteX13" fmla="*/ 1564138 w 3730490"/>
                <a:gd name="connsiteY13" fmla="*/ 2388670 h 318536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427610 h 3224302"/>
                <a:gd name="connsiteX1" fmla="*/ 1283394 w 3730490"/>
                <a:gd name="connsiteY1" fmla="*/ 1210819 h 3224302"/>
                <a:gd name="connsiteX2" fmla="*/ 1400226 w 3730490"/>
                <a:gd name="connsiteY2" fmla="*/ 197933 h 3224302"/>
                <a:gd name="connsiteX3" fmla="*/ 2258437 w 3730490"/>
                <a:gd name="connsiteY3" fmla="*/ 132544 h 3224302"/>
                <a:gd name="connsiteX4" fmla="*/ 2173674 w 3730490"/>
                <a:gd name="connsiteY4" fmla="*/ 898421 h 3224302"/>
                <a:gd name="connsiteX5" fmla="*/ 2937474 w 3730490"/>
                <a:gd name="connsiteY5" fmla="*/ 398639 h 3224302"/>
                <a:gd name="connsiteX6" fmla="*/ 3730490 w 3730490"/>
                <a:gd name="connsiteY6" fmla="*/ 1570896 h 3224302"/>
                <a:gd name="connsiteX7" fmla="*/ 2597605 w 3730490"/>
                <a:gd name="connsiteY7" fmla="*/ 3148843 h 3224302"/>
                <a:gd name="connsiteX8" fmla="*/ 1839264 w 3730490"/>
                <a:gd name="connsiteY8" fmla="*/ 2624173 h 3224302"/>
                <a:gd name="connsiteX9" fmla="*/ 1454188 w 3730490"/>
                <a:gd name="connsiteY9" fmla="*/ 3173210 h 3224302"/>
                <a:gd name="connsiteX10" fmla="*/ 41610 w 3730490"/>
                <a:gd name="connsiteY10" fmla="*/ 2284683 h 3224302"/>
                <a:gd name="connsiteX11" fmla="*/ 207142 w 3730490"/>
                <a:gd name="connsiteY11" fmla="*/ 2244961 h 3224302"/>
                <a:gd name="connsiteX12" fmla="*/ 1206746 w 3730490"/>
                <a:gd name="connsiteY12" fmla="*/ 2987445 h 3224302"/>
                <a:gd name="connsiteX13" fmla="*/ 1564138 w 3730490"/>
                <a:gd name="connsiteY13" fmla="*/ 2427610 h 3224302"/>
                <a:gd name="connsiteX0" fmla="*/ 1564138 w 3730490"/>
                <a:gd name="connsiteY0" fmla="*/ 2324185 h 3120877"/>
                <a:gd name="connsiteX1" fmla="*/ 1283394 w 3730490"/>
                <a:gd name="connsiteY1" fmla="*/ 1107394 h 3120877"/>
                <a:gd name="connsiteX2" fmla="*/ 1400226 w 3730490"/>
                <a:gd name="connsiteY2" fmla="*/ 94508 h 3120877"/>
                <a:gd name="connsiteX3" fmla="*/ 2298161 w 3730490"/>
                <a:gd name="connsiteY3" fmla="*/ 207011 h 3120877"/>
                <a:gd name="connsiteX4" fmla="*/ 2173674 w 3730490"/>
                <a:gd name="connsiteY4" fmla="*/ 794996 h 3120877"/>
                <a:gd name="connsiteX5" fmla="*/ 2937474 w 3730490"/>
                <a:gd name="connsiteY5" fmla="*/ 295214 h 3120877"/>
                <a:gd name="connsiteX6" fmla="*/ 3730490 w 3730490"/>
                <a:gd name="connsiteY6" fmla="*/ 1467471 h 3120877"/>
                <a:gd name="connsiteX7" fmla="*/ 2597605 w 3730490"/>
                <a:gd name="connsiteY7" fmla="*/ 3045418 h 3120877"/>
                <a:gd name="connsiteX8" fmla="*/ 1839264 w 3730490"/>
                <a:gd name="connsiteY8" fmla="*/ 2520748 h 3120877"/>
                <a:gd name="connsiteX9" fmla="*/ 1454188 w 3730490"/>
                <a:gd name="connsiteY9" fmla="*/ 3069785 h 3120877"/>
                <a:gd name="connsiteX10" fmla="*/ 41610 w 3730490"/>
                <a:gd name="connsiteY10" fmla="*/ 2181258 h 3120877"/>
                <a:gd name="connsiteX11" fmla="*/ 207142 w 3730490"/>
                <a:gd name="connsiteY11" fmla="*/ 2141536 h 3120877"/>
                <a:gd name="connsiteX12" fmla="*/ 1206746 w 3730490"/>
                <a:gd name="connsiteY12" fmla="*/ 2884020 h 3120877"/>
                <a:gd name="connsiteX13" fmla="*/ 1564138 w 3730490"/>
                <a:gd name="connsiteY13" fmla="*/ 2324185 h 3120877"/>
                <a:gd name="connsiteX0" fmla="*/ 1564138 w 3730490"/>
                <a:gd name="connsiteY0" fmla="*/ 2292405 h 3089097"/>
                <a:gd name="connsiteX1" fmla="*/ 1283394 w 3730490"/>
                <a:gd name="connsiteY1" fmla="*/ 1075614 h 3089097"/>
                <a:gd name="connsiteX2" fmla="*/ 1400226 w 3730490"/>
                <a:gd name="connsiteY2" fmla="*/ 62728 h 3089097"/>
                <a:gd name="connsiteX3" fmla="*/ 2298161 w 3730490"/>
                <a:gd name="connsiteY3" fmla="*/ 175231 h 3089097"/>
                <a:gd name="connsiteX4" fmla="*/ 2173674 w 3730490"/>
                <a:gd name="connsiteY4" fmla="*/ 763216 h 3089097"/>
                <a:gd name="connsiteX5" fmla="*/ 2937474 w 3730490"/>
                <a:gd name="connsiteY5" fmla="*/ 263434 h 3089097"/>
                <a:gd name="connsiteX6" fmla="*/ 3730490 w 3730490"/>
                <a:gd name="connsiteY6" fmla="*/ 1435691 h 3089097"/>
                <a:gd name="connsiteX7" fmla="*/ 2597605 w 3730490"/>
                <a:gd name="connsiteY7" fmla="*/ 3013638 h 3089097"/>
                <a:gd name="connsiteX8" fmla="*/ 1839264 w 3730490"/>
                <a:gd name="connsiteY8" fmla="*/ 2488968 h 3089097"/>
                <a:gd name="connsiteX9" fmla="*/ 1454188 w 3730490"/>
                <a:gd name="connsiteY9" fmla="*/ 3038005 h 3089097"/>
                <a:gd name="connsiteX10" fmla="*/ 41610 w 3730490"/>
                <a:gd name="connsiteY10" fmla="*/ 2149478 h 3089097"/>
                <a:gd name="connsiteX11" fmla="*/ 207142 w 3730490"/>
                <a:gd name="connsiteY11" fmla="*/ 2109756 h 3089097"/>
                <a:gd name="connsiteX12" fmla="*/ 1206746 w 3730490"/>
                <a:gd name="connsiteY12" fmla="*/ 2852240 h 3089097"/>
                <a:gd name="connsiteX13" fmla="*/ 1564138 w 3730490"/>
                <a:gd name="connsiteY13" fmla="*/ 2292405 h 3089097"/>
                <a:gd name="connsiteX0" fmla="*/ 1564138 w 3730490"/>
                <a:gd name="connsiteY0" fmla="*/ 2165479 h 2962171"/>
                <a:gd name="connsiteX1" fmla="*/ 1283394 w 3730490"/>
                <a:gd name="connsiteY1" fmla="*/ 948688 h 2962171"/>
                <a:gd name="connsiteX2" fmla="*/ 1483271 w 3730490"/>
                <a:gd name="connsiteY2" fmla="*/ 181246 h 2962171"/>
                <a:gd name="connsiteX3" fmla="*/ 2298161 w 3730490"/>
                <a:gd name="connsiteY3" fmla="*/ 48305 h 2962171"/>
                <a:gd name="connsiteX4" fmla="*/ 2173674 w 3730490"/>
                <a:gd name="connsiteY4" fmla="*/ 636290 h 2962171"/>
                <a:gd name="connsiteX5" fmla="*/ 2937474 w 3730490"/>
                <a:gd name="connsiteY5" fmla="*/ 136508 h 2962171"/>
                <a:gd name="connsiteX6" fmla="*/ 3730490 w 3730490"/>
                <a:gd name="connsiteY6" fmla="*/ 1308765 h 2962171"/>
                <a:gd name="connsiteX7" fmla="*/ 2597605 w 3730490"/>
                <a:gd name="connsiteY7" fmla="*/ 2886712 h 2962171"/>
                <a:gd name="connsiteX8" fmla="*/ 1839264 w 3730490"/>
                <a:gd name="connsiteY8" fmla="*/ 2362042 h 2962171"/>
                <a:gd name="connsiteX9" fmla="*/ 1454188 w 3730490"/>
                <a:gd name="connsiteY9" fmla="*/ 2911079 h 2962171"/>
                <a:gd name="connsiteX10" fmla="*/ 41610 w 3730490"/>
                <a:gd name="connsiteY10" fmla="*/ 2022552 h 2962171"/>
                <a:gd name="connsiteX11" fmla="*/ 207142 w 3730490"/>
                <a:gd name="connsiteY11" fmla="*/ 1982830 h 2962171"/>
                <a:gd name="connsiteX12" fmla="*/ 1206746 w 3730490"/>
                <a:gd name="connsiteY12" fmla="*/ 2725314 h 2962171"/>
                <a:gd name="connsiteX13" fmla="*/ 1564138 w 3730490"/>
                <a:gd name="connsiteY13" fmla="*/ 2165479 h 2962171"/>
                <a:gd name="connsiteX0" fmla="*/ 1564138 w 3730490"/>
                <a:gd name="connsiteY0" fmla="*/ 2224590 h 3021282"/>
                <a:gd name="connsiteX1" fmla="*/ 1283394 w 3730490"/>
                <a:gd name="connsiteY1" fmla="*/ 1007799 h 3021282"/>
                <a:gd name="connsiteX2" fmla="*/ 1483271 w 3730490"/>
                <a:gd name="connsiteY2" fmla="*/ 240357 h 3021282"/>
                <a:gd name="connsiteX3" fmla="*/ 2298161 w 3730490"/>
                <a:gd name="connsiteY3" fmla="*/ 107416 h 3021282"/>
                <a:gd name="connsiteX4" fmla="*/ 2173674 w 3730490"/>
                <a:gd name="connsiteY4" fmla="*/ 695401 h 3021282"/>
                <a:gd name="connsiteX5" fmla="*/ 2937474 w 3730490"/>
                <a:gd name="connsiteY5" fmla="*/ 195619 h 3021282"/>
                <a:gd name="connsiteX6" fmla="*/ 3730490 w 3730490"/>
                <a:gd name="connsiteY6" fmla="*/ 1367876 h 3021282"/>
                <a:gd name="connsiteX7" fmla="*/ 2597605 w 3730490"/>
                <a:gd name="connsiteY7" fmla="*/ 2945823 h 3021282"/>
                <a:gd name="connsiteX8" fmla="*/ 1839264 w 3730490"/>
                <a:gd name="connsiteY8" fmla="*/ 2421153 h 3021282"/>
                <a:gd name="connsiteX9" fmla="*/ 1454188 w 3730490"/>
                <a:gd name="connsiteY9" fmla="*/ 2970190 h 3021282"/>
                <a:gd name="connsiteX10" fmla="*/ 41610 w 3730490"/>
                <a:gd name="connsiteY10" fmla="*/ 2081663 h 3021282"/>
                <a:gd name="connsiteX11" fmla="*/ 207142 w 3730490"/>
                <a:gd name="connsiteY11" fmla="*/ 2041941 h 3021282"/>
                <a:gd name="connsiteX12" fmla="*/ 1206746 w 3730490"/>
                <a:gd name="connsiteY12" fmla="*/ 2784425 h 3021282"/>
                <a:gd name="connsiteX13" fmla="*/ 1564138 w 3730490"/>
                <a:gd name="connsiteY13" fmla="*/ 2224590 h 3021282"/>
                <a:gd name="connsiteX0" fmla="*/ 1564138 w 3730490"/>
                <a:gd name="connsiteY0" fmla="*/ 2177541 h 2974233"/>
                <a:gd name="connsiteX1" fmla="*/ 1283394 w 3730490"/>
                <a:gd name="connsiteY1" fmla="*/ 960750 h 2974233"/>
                <a:gd name="connsiteX2" fmla="*/ 1381870 w 3730490"/>
                <a:gd name="connsiteY2" fmla="*/ 319386 h 2974233"/>
                <a:gd name="connsiteX3" fmla="*/ 2298161 w 3730490"/>
                <a:gd name="connsiteY3" fmla="*/ 60367 h 2974233"/>
                <a:gd name="connsiteX4" fmla="*/ 2173674 w 3730490"/>
                <a:gd name="connsiteY4" fmla="*/ 648352 h 2974233"/>
                <a:gd name="connsiteX5" fmla="*/ 2937474 w 3730490"/>
                <a:gd name="connsiteY5" fmla="*/ 148570 h 2974233"/>
                <a:gd name="connsiteX6" fmla="*/ 3730490 w 3730490"/>
                <a:gd name="connsiteY6" fmla="*/ 1320827 h 2974233"/>
                <a:gd name="connsiteX7" fmla="*/ 2597605 w 3730490"/>
                <a:gd name="connsiteY7" fmla="*/ 2898774 h 2974233"/>
                <a:gd name="connsiteX8" fmla="*/ 1839264 w 3730490"/>
                <a:gd name="connsiteY8" fmla="*/ 2374104 h 2974233"/>
                <a:gd name="connsiteX9" fmla="*/ 1454188 w 3730490"/>
                <a:gd name="connsiteY9" fmla="*/ 2923141 h 2974233"/>
                <a:gd name="connsiteX10" fmla="*/ 41610 w 3730490"/>
                <a:gd name="connsiteY10" fmla="*/ 2034614 h 2974233"/>
                <a:gd name="connsiteX11" fmla="*/ 207142 w 3730490"/>
                <a:gd name="connsiteY11" fmla="*/ 1994892 h 2974233"/>
                <a:gd name="connsiteX12" fmla="*/ 1206746 w 3730490"/>
                <a:gd name="connsiteY12" fmla="*/ 2737376 h 2974233"/>
                <a:gd name="connsiteX13" fmla="*/ 1564138 w 3730490"/>
                <a:gd name="connsiteY13" fmla="*/ 2177541 h 2974233"/>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70806 h 2967498"/>
                <a:gd name="connsiteX1" fmla="*/ 1283394 w 3730490"/>
                <a:gd name="connsiteY1" fmla="*/ 954015 h 2967498"/>
                <a:gd name="connsiteX2" fmla="*/ 1381870 w 3730490"/>
                <a:gd name="connsiteY2" fmla="*/ 312651 h 2967498"/>
                <a:gd name="connsiteX3" fmla="*/ 2298161 w 3730490"/>
                <a:gd name="connsiteY3" fmla="*/ 53632 h 2967498"/>
                <a:gd name="connsiteX4" fmla="*/ 2173674 w 3730490"/>
                <a:gd name="connsiteY4" fmla="*/ 641617 h 2967498"/>
                <a:gd name="connsiteX5" fmla="*/ 2937474 w 3730490"/>
                <a:gd name="connsiteY5" fmla="*/ 141835 h 2967498"/>
                <a:gd name="connsiteX6" fmla="*/ 3730490 w 3730490"/>
                <a:gd name="connsiteY6" fmla="*/ 1314092 h 2967498"/>
                <a:gd name="connsiteX7" fmla="*/ 2597605 w 3730490"/>
                <a:gd name="connsiteY7" fmla="*/ 2892039 h 2967498"/>
                <a:gd name="connsiteX8" fmla="*/ 1839264 w 3730490"/>
                <a:gd name="connsiteY8" fmla="*/ 2367369 h 2967498"/>
                <a:gd name="connsiteX9" fmla="*/ 1454188 w 3730490"/>
                <a:gd name="connsiteY9" fmla="*/ 2916406 h 2967498"/>
                <a:gd name="connsiteX10" fmla="*/ 41610 w 3730490"/>
                <a:gd name="connsiteY10" fmla="*/ 2027879 h 2967498"/>
                <a:gd name="connsiteX11" fmla="*/ 207142 w 3730490"/>
                <a:gd name="connsiteY11" fmla="*/ 1988157 h 2967498"/>
                <a:gd name="connsiteX12" fmla="*/ 1206746 w 3730490"/>
                <a:gd name="connsiteY12" fmla="*/ 2730641 h 2967498"/>
                <a:gd name="connsiteX13" fmla="*/ 1564138 w 3730490"/>
                <a:gd name="connsiteY13" fmla="*/ 2170806 h 2967498"/>
                <a:gd name="connsiteX0" fmla="*/ 1564138 w 3730490"/>
                <a:gd name="connsiteY0" fmla="*/ 2161514 h 2958206"/>
                <a:gd name="connsiteX1" fmla="*/ 1283394 w 3730490"/>
                <a:gd name="connsiteY1" fmla="*/ 944723 h 2958206"/>
                <a:gd name="connsiteX2" fmla="*/ 1381870 w 3730490"/>
                <a:gd name="connsiteY2" fmla="*/ 303359 h 2958206"/>
                <a:gd name="connsiteX3" fmla="*/ 2298161 w 3730490"/>
                <a:gd name="connsiteY3" fmla="*/ 44340 h 2958206"/>
                <a:gd name="connsiteX4" fmla="*/ 2173674 w 3730490"/>
                <a:gd name="connsiteY4" fmla="*/ 632325 h 2958206"/>
                <a:gd name="connsiteX5" fmla="*/ 2937474 w 3730490"/>
                <a:gd name="connsiteY5" fmla="*/ 132543 h 2958206"/>
                <a:gd name="connsiteX6" fmla="*/ 3730490 w 3730490"/>
                <a:gd name="connsiteY6" fmla="*/ 1304800 h 2958206"/>
                <a:gd name="connsiteX7" fmla="*/ 2597605 w 3730490"/>
                <a:gd name="connsiteY7" fmla="*/ 2882747 h 2958206"/>
                <a:gd name="connsiteX8" fmla="*/ 1839264 w 3730490"/>
                <a:gd name="connsiteY8" fmla="*/ 2358077 h 2958206"/>
                <a:gd name="connsiteX9" fmla="*/ 1454188 w 3730490"/>
                <a:gd name="connsiteY9" fmla="*/ 2907114 h 2958206"/>
                <a:gd name="connsiteX10" fmla="*/ 41610 w 3730490"/>
                <a:gd name="connsiteY10" fmla="*/ 2018587 h 2958206"/>
                <a:gd name="connsiteX11" fmla="*/ 207142 w 3730490"/>
                <a:gd name="connsiteY11" fmla="*/ 1978865 h 2958206"/>
                <a:gd name="connsiteX12" fmla="*/ 1206746 w 3730490"/>
                <a:gd name="connsiteY12" fmla="*/ 2721349 h 2958206"/>
                <a:gd name="connsiteX13" fmla="*/ 1564138 w 3730490"/>
                <a:gd name="connsiteY13" fmla="*/ 2161514 h 2958206"/>
                <a:gd name="connsiteX0" fmla="*/ 1564138 w 3730490"/>
                <a:gd name="connsiteY0" fmla="*/ 2139651 h 2936343"/>
                <a:gd name="connsiteX1" fmla="*/ 1283394 w 3730490"/>
                <a:gd name="connsiteY1" fmla="*/ 922860 h 2936343"/>
                <a:gd name="connsiteX2" fmla="*/ 1300142 w 3730490"/>
                <a:gd name="connsiteY2" fmla="*/ 406421 h 2936343"/>
                <a:gd name="connsiteX3" fmla="*/ 2298161 w 3730490"/>
                <a:gd name="connsiteY3" fmla="*/ 22477 h 2936343"/>
                <a:gd name="connsiteX4" fmla="*/ 2173674 w 3730490"/>
                <a:gd name="connsiteY4" fmla="*/ 610462 h 2936343"/>
                <a:gd name="connsiteX5" fmla="*/ 2937474 w 3730490"/>
                <a:gd name="connsiteY5" fmla="*/ 110680 h 2936343"/>
                <a:gd name="connsiteX6" fmla="*/ 3730490 w 3730490"/>
                <a:gd name="connsiteY6" fmla="*/ 1282937 h 2936343"/>
                <a:gd name="connsiteX7" fmla="*/ 2597605 w 3730490"/>
                <a:gd name="connsiteY7" fmla="*/ 2860884 h 2936343"/>
                <a:gd name="connsiteX8" fmla="*/ 1839264 w 3730490"/>
                <a:gd name="connsiteY8" fmla="*/ 2336214 h 2936343"/>
                <a:gd name="connsiteX9" fmla="*/ 1454188 w 3730490"/>
                <a:gd name="connsiteY9" fmla="*/ 2885251 h 2936343"/>
                <a:gd name="connsiteX10" fmla="*/ 41610 w 3730490"/>
                <a:gd name="connsiteY10" fmla="*/ 1996724 h 2936343"/>
                <a:gd name="connsiteX11" fmla="*/ 207142 w 3730490"/>
                <a:gd name="connsiteY11" fmla="*/ 1957002 h 2936343"/>
                <a:gd name="connsiteX12" fmla="*/ 1206746 w 3730490"/>
                <a:gd name="connsiteY12" fmla="*/ 2699486 h 2936343"/>
                <a:gd name="connsiteX13" fmla="*/ 1564138 w 3730490"/>
                <a:gd name="connsiteY13" fmla="*/ 2139651 h 2936343"/>
                <a:gd name="connsiteX0" fmla="*/ 1564138 w 3730490"/>
                <a:gd name="connsiteY0" fmla="*/ 2132327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64138 w 3730490"/>
                <a:gd name="connsiteY13" fmla="*/ 2132327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2929019"/>
                <a:gd name="connsiteX1" fmla="*/ 1129393 w 3730490"/>
                <a:gd name="connsiteY1" fmla="*/ 1505247 h 2929019"/>
                <a:gd name="connsiteX2" fmla="*/ 1300142 w 3730490"/>
                <a:gd name="connsiteY2" fmla="*/ 399097 h 2929019"/>
                <a:gd name="connsiteX3" fmla="*/ 2298161 w 3730490"/>
                <a:gd name="connsiteY3" fmla="*/ 15153 h 2929019"/>
                <a:gd name="connsiteX4" fmla="*/ 2173674 w 3730490"/>
                <a:gd name="connsiteY4" fmla="*/ 603138 h 2929019"/>
                <a:gd name="connsiteX5" fmla="*/ 2937474 w 3730490"/>
                <a:gd name="connsiteY5" fmla="*/ 103356 h 2929019"/>
                <a:gd name="connsiteX6" fmla="*/ 3730490 w 3730490"/>
                <a:gd name="connsiteY6" fmla="*/ 1275613 h 2929019"/>
                <a:gd name="connsiteX7" fmla="*/ 2597605 w 3730490"/>
                <a:gd name="connsiteY7" fmla="*/ 2853560 h 2929019"/>
                <a:gd name="connsiteX8" fmla="*/ 1839264 w 3730490"/>
                <a:gd name="connsiteY8" fmla="*/ 2328890 h 2929019"/>
                <a:gd name="connsiteX9" fmla="*/ 1454188 w 3730490"/>
                <a:gd name="connsiteY9" fmla="*/ 2877927 h 2929019"/>
                <a:gd name="connsiteX10" fmla="*/ 41610 w 3730490"/>
                <a:gd name="connsiteY10" fmla="*/ 1989400 h 2929019"/>
                <a:gd name="connsiteX11" fmla="*/ 207142 w 3730490"/>
                <a:gd name="connsiteY11" fmla="*/ 1949678 h 2929019"/>
                <a:gd name="connsiteX12" fmla="*/ 1206746 w 3730490"/>
                <a:gd name="connsiteY12" fmla="*/ 2692162 h 2929019"/>
                <a:gd name="connsiteX13" fmla="*/ 1501518 w 3730490"/>
                <a:gd name="connsiteY13" fmla="*/ 2246124 h 292901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160159"/>
                <a:gd name="connsiteX1" fmla="*/ 1129393 w 3730490"/>
                <a:gd name="connsiteY1" fmla="*/ 1505247 h 3160159"/>
                <a:gd name="connsiteX2" fmla="*/ 1300142 w 3730490"/>
                <a:gd name="connsiteY2" fmla="*/ 399097 h 3160159"/>
                <a:gd name="connsiteX3" fmla="*/ 2298161 w 3730490"/>
                <a:gd name="connsiteY3" fmla="*/ 15153 h 3160159"/>
                <a:gd name="connsiteX4" fmla="*/ 2173674 w 3730490"/>
                <a:gd name="connsiteY4" fmla="*/ 603138 h 3160159"/>
                <a:gd name="connsiteX5" fmla="*/ 2937474 w 3730490"/>
                <a:gd name="connsiteY5" fmla="*/ 103356 h 3160159"/>
                <a:gd name="connsiteX6" fmla="*/ 3730490 w 3730490"/>
                <a:gd name="connsiteY6" fmla="*/ 1275613 h 3160159"/>
                <a:gd name="connsiteX7" fmla="*/ 2597605 w 3730490"/>
                <a:gd name="connsiteY7" fmla="*/ 2853560 h 3160159"/>
                <a:gd name="connsiteX8" fmla="*/ 1839264 w 3730490"/>
                <a:gd name="connsiteY8" fmla="*/ 2328890 h 3160159"/>
                <a:gd name="connsiteX9" fmla="*/ 1803407 w 3730490"/>
                <a:gd name="connsiteY9" fmla="*/ 3117810 h 3160159"/>
                <a:gd name="connsiteX10" fmla="*/ 41610 w 3730490"/>
                <a:gd name="connsiteY10" fmla="*/ 1989400 h 3160159"/>
                <a:gd name="connsiteX11" fmla="*/ 207142 w 3730490"/>
                <a:gd name="connsiteY11" fmla="*/ 1949678 h 3160159"/>
                <a:gd name="connsiteX12" fmla="*/ 1206746 w 3730490"/>
                <a:gd name="connsiteY12" fmla="*/ 2692162 h 3160159"/>
                <a:gd name="connsiteX13" fmla="*/ 1501518 w 3730490"/>
                <a:gd name="connsiteY13" fmla="*/ 2246124 h 3160159"/>
                <a:gd name="connsiteX0" fmla="*/ 1501518 w 3730490"/>
                <a:gd name="connsiteY0" fmla="*/ 2246124 h 3045840"/>
                <a:gd name="connsiteX1" fmla="*/ 1129393 w 3730490"/>
                <a:gd name="connsiteY1" fmla="*/ 1505247 h 3045840"/>
                <a:gd name="connsiteX2" fmla="*/ 1300142 w 3730490"/>
                <a:gd name="connsiteY2" fmla="*/ 399097 h 3045840"/>
                <a:gd name="connsiteX3" fmla="*/ 2298161 w 3730490"/>
                <a:gd name="connsiteY3" fmla="*/ 15153 h 3045840"/>
                <a:gd name="connsiteX4" fmla="*/ 2173674 w 3730490"/>
                <a:gd name="connsiteY4" fmla="*/ 603138 h 3045840"/>
                <a:gd name="connsiteX5" fmla="*/ 2937474 w 3730490"/>
                <a:gd name="connsiteY5" fmla="*/ 103356 h 3045840"/>
                <a:gd name="connsiteX6" fmla="*/ 3730490 w 3730490"/>
                <a:gd name="connsiteY6" fmla="*/ 1275613 h 3045840"/>
                <a:gd name="connsiteX7" fmla="*/ 2597605 w 3730490"/>
                <a:gd name="connsiteY7" fmla="*/ 2853560 h 3045840"/>
                <a:gd name="connsiteX8" fmla="*/ 1839264 w 3730490"/>
                <a:gd name="connsiteY8" fmla="*/ 2328890 h 3045840"/>
                <a:gd name="connsiteX9" fmla="*/ 1086046 w 3730490"/>
                <a:gd name="connsiteY9" fmla="*/ 2999586 h 3045840"/>
                <a:gd name="connsiteX10" fmla="*/ 41610 w 3730490"/>
                <a:gd name="connsiteY10" fmla="*/ 1989400 h 3045840"/>
                <a:gd name="connsiteX11" fmla="*/ 207142 w 3730490"/>
                <a:gd name="connsiteY11" fmla="*/ 1949678 h 3045840"/>
                <a:gd name="connsiteX12" fmla="*/ 1206746 w 3730490"/>
                <a:gd name="connsiteY12" fmla="*/ 2692162 h 3045840"/>
                <a:gd name="connsiteX13" fmla="*/ 1501518 w 3730490"/>
                <a:gd name="connsiteY13" fmla="*/ 2246124 h 3045840"/>
                <a:gd name="connsiteX0" fmla="*/ 1501518 w 3730490"/>
                <a:gd name="connsiteY0" fmla="*/ 2246124 h 3132821"/>
                <a:gd name="connsiteX1" fmla="*/ 1129393 w 3730490"/>
                <a:gd name="connsiteY1" fmla="*/ 1505247 h 3132821"/>
                <a:gd name="connsiteX2" fmla="*/ 1300142 w 3730490"/>
                <a:gd name="connsiteY2" fmla="*/ 399097 h 3132821"/>
                <a:gd name="connsiteX3" fmla="*/ 2298161 w 3730490"/>
                <a:gd name="connsiteY3" fmla="*/ 15153 h 3132821"/>
                <a:gd name="connsiteX4" fmla="*/ 2173674 w 3730490"/>
                <a:gd name="connsiteY4" fmla="*/ 603138 h 3132821"/>
                <a:gd name="connsiteX5" fmla="*/ 2937474 w 3730490"/>
                <a:gd name="connsiteY5" fmla="*/ 103356 h 3132821"/>
                <a:gd name="connsiteX6" fmla="*/ 3730490 w 3730490"/>
                <a:gd name="connsiteY6" fmla="*/ 1275613 h 3132821"/>
                <a:gd name="connsiteX7" fmla="*/ 2597605 w 3730490"/>
                <a:gd name="connsiteY7" fmla="*/ 2853560 h 3132821"/>
                <a:gd name="connsiteX8" fmla="*/ 1839264 w 3730490"/>
                <a:gd name="connsiteY8" fmla="*/ 2328890 h 3132821"/>
                <a:gd name="connsiteX9" fmla="*/ 1772194 w 3730490"/>
                <a:gd name="connsiteY9" fmla="*/ 3089601 h 3132821"/>
                <a:gd name="connsiteX10" fmla="*/ 41610 w 3730490"/>
                <a:gd name="connsiteY10" fmla="*/ 1989400 h 3132821"/>
                <a:gd name="connsiteX11" fmla="*/ 207142 w 3730490"/>
                <a:gd name="connsiteY11" fmla="*/ 1949678 h 3132821"/>
                <a:gd name="connsiteX12" fmla="*/ 1206746 w 3730490"/>
                <a:gd name="connsiteY12" fmla="*/ 2692162 h 3132821"/>
                <a:gd name="connsiteX13" fmla="*/ 1501518 w 3730490"/>
                <a:gd name="connsiteY13" fmla="*/ 2246124 h 3132821"/>
                <a:gd name="connsiteX0" fmla="*/ 1484813 w 3713785"/>
                <a:gd name="connsiteY0" fmla="*/ 2246124 h 3132821"/>
                <a:gd name="connsiteX1" fmla="*/ 1112688 w 3713785"/>
                <a:gd name="connsiteY1" fmla="*/ 1505247 h 3132821"/>
                <a:gd name="connsiteX2" fmla="*/ 1283437 w 3713785"/>
                <a:gd name="connsiteY2" fmla="*/ 399097 h 3132821"/>
                <a:gd name="connsiteX3" fmla="*/ 2281456 w 3713785"/>
                <a:gd name="connsiteY3" fmla="*/ 15153 h 3132821"/>
                <a:gd name="connsiteX4" fmla="*/ 2156969 w 3713785"/>
                <a:gd name="connsiteY4" fmla="*/ 603138 h 3132821"/>
                <a:gd name="connsiteX5" fmla="*/ 2920769 w 3713785"/>
                <a:gd name="connsiteY5" fmla="*/ 103356 h 3132821"/>
                <a:gd name="connsiteX6" fmla="*/ 3713785 w 3713785"/>
                <a:gd name="connsiteY6" fmla="*/ 1275613 h 3132821"/>
                <a:gd name="connsiteX7" fmla="*/ 2580900 w 3713785"/>
                <a:gd name="connsiteY7" fmla="*/ 2853560 h 3132821"/>
                <a:gd name="connsiteX8" fmla="*/ 1822559 w 3713785"/>
                <a:gd name="connsiteY8" fmla="*/ 2328890 h 3132821"/>
                <a:gd name="connsiteX9" fmla="*/ 1755489 w 3713785"/>
                <a:gd name="connsiteY9" fmla="*/ 3089601 h 3132821"/>
                <a:gd name="connsiteX10" fmla="*/ 24905 w 3713785"/>
                <a:gd name="connsiteY10" fmla="*/ 1989400 h 3132821"/>
                <a:gd name="connsiteX11" fmla="*/ 642586 w 3713785"/>
                <a:gd name="connsiteY11" fmla="*/ 1222380 h 3132821"/>
                <a:gd name="connsiteX12" fmla="*/ 1190041 w 3713785"/>
                <a:gd name="connsiteY12" fmla="*/ 2692162 h 3132821"/>
                <a:gd name="connsiteX13" fmla="*/ 1484813 w 3713785"/>
                <a:gd name="connsiteY13" fmla="*/ 2246124 h 3132821"/>
                <a:gd name="connsiteX0" fmla="*/ 860381 w 3089353"/>
                <a:gd name="connsiteY0" fmla="*/ 2246124 h 3157561"/>
                <a:gd name="connsiteX1" fmla="*/ 488256 w 3089353"/>
                <a:gd name="connsiteY1" fmla="*/ 1505247 h 3157561"/>
                <a:gd name="connsiteX2" fmla="*/ 659005 w 3089353"/>
                <a:gd name="connsiteY2" fmla="*/ 399097 h 3157561"/>
                <a:gd name="connsiteX3" fmla="*/ 1657024 w 3089353"/>
                <a:gd name="connsiteY3" fmla="*/ 15153 h 3157561"/>
                <a:gd name="connsiteX4" fmla="*/ 1532537 w 3089353"/>
                <a:gd name="connsiteY4" fmla="*/ 603138 h 3157561"/>
                <a:gd name="connsiteX5" fmla="*/ 2296337 w 3089353"/>
                <a:gd name="connsiteY5" fmla="*/ 103356 h 3157561"/>
                <a:gd name="connsiteX6" fmla="*/ 3089353 w 3089353"/>
                <a:gd name="connsiteY6" fmla="*/ 1275613 h 3157561"/>
                <a:gd name="connsiteX7" fmla="*/ 1956468 w 3089353"/>
                <a:gd name="connsiteY7" fmla="*/ 2853560 h 3157561"/>
                <a:gd name="connsiteX8" fmla="*/ 1198127 w 3089353"/>
                <a:gd name="connsiteY8" fmla="*/ 2328890 h 3157561"/>
                <a:gd name="connsiteX9" fmla="*/ 1131057 w 3089353"/>
                <a:gd name="connsiteY9" fmla="*/ 3089601 h 3157561"/>
                <a:gd name="connsiteX10" fmla="*/ 60697 w 3089353"/>
                <a:gd name="connsiteY10" fmla="*/ 2491423 h 3157561"/>
                <a:gd name="connsiteX11" fmla="*/ 18154 w 3089353"/>
                <a:gd name="connsiteY11" fmla="*/ 1222380 h 3157561"/>
                <a:gd name="connsiteX12" fmla="*/ 565609 w 3089353"/>
                <a:gd name="connsiteY12" fmla="*/ 2692162 h 3157561"/>
                <a:gd name="connsiteX13" fmla="*/ 860381 w 3089353"/>
                <a:gd name="connsiteY13" fmla="*/ 2246124 h 3157561"/>
                <a:gd name="connsiteX0" fmla="*/ 860381 w 3089353"/>
                <a:gd name="connsiteY0" fmla="*/ 2246124 h 3149786"/>
                <a:gd name="connsiteX1" fmla="*/ 488256 w 3089353"/>
                <a:gd name="connsiteY1" fmla="*/ 1505247 h 3149786"/>
                <a:gd name="connsiteX2" fmla="*/ 659005 w 3089353"/>
                <a:gd name="connsiteY2" fmla="*/ 399097 h 3149786"/>
                <a:gd name="connsiteX3" fmla="*/ 1657024 w 3089353"/>
                <a:gd name="connsiteY3" fmla="*/ 15153 h 3149786"/>
                <a:gd name="connsiteX4" fmla="*/ 1532537 w 3089353"/>
                <a:gd name="connsiteY4" fmla="*/ 603138 h 3149786"/>
                <a:gd name="connsiteX5" fmla="*/ 2296337 w 3089353"/>
                <a:gd name="connsiteY5" fmla="*/ 103356 h 3149786"/>
                <a:gd name="connsiteX6" fmla="*/ 3089353 w 3089353"/>
                <a:gd name="connsiteY6" fmla="*/ 1275613 h 3149786"/>
                <a:gd name="connsiteX7" fmla="*/ 1956468 w 3089353"/>
                <a:gd name="connsiteY7" fmla="*/ 2853560 h 3149786"/>
                <a:gd name="connsiteX8" fmla="*/ 1198127 w 3089353"/>
                <a:gd name="connsiteY8" fmla="*/ 2328890 h 3149786"/>
                <a:gd name="connsiteX9" fmla="*/ 1131057 w 3089353"/>
                <a:gd name="connsiteY9" fmla="*/ 3089601 h 3149786"/>
                <a:gd name="connsiteX10" fmla="*/ 60697 w 3089353"/>
                <a:gd name="connsiteY10" fmla="*/ 2491423 h 3149786"/>
                <a:gd name="connsiteX11" fmla="*/ 18154 w 3089353"/>
                <a:gd name="connsiteY11" fmla="*/ 1222380 h 3149786"/>
                <a:gd name="connsiteX12" fmla="*/ 565609 w 3089353"/>
                <a:gd name="connsiteY12" fmla="*/ 2692162 h 3149786"/>
                <a:gd name="connsiteX13" fmla="*/ 860381 w 3089353"/>
                <a:gd name="connsiteY13" fmla="*/ 2246124 h 3149786"/>
                <a:gd name="connsiteX0" fmla="*/ 861852 w 3090824"/>
                <a:gd name="connsiteY0" fmla="*/ 2246124 h 3148012"/>
                <a:gd name="connsiteX1" fmla="*/ 489727 w 3090824"/>
                <a:gd name="connsiteY1" fmla="*/ 1505247 h 3148012"/>
                <a:gd name="connsiteX2" fmla="*/ 660476 w 3090824"/>
                <a:gd name="connsiteY2" fmla="*/ 399097 h 3148012"/>
                <a:gd name="connsiteX3" fmla="*/ 1658495 w 3090824"/>
                <a:gd name="connsiteY3" fmla="*/ 15153 h 3148012"/>
                <a:gd name="connsiteX4" fmla="*/ 1534008 w 3090824"/>
                <a:gd name="connsiteY4" fmla="*/ 603138 h 3148012"/>
                <a:gd name="connsiteX5" fmla="*/ 2297808 w 3090824"/>
                <a:gd name="connsiteY5" fmla="*/ 103356 h 3148012"/>
                <a:gd name="connsiteX6" fmla="*/ 3090824 w 3090824"/>
                <a:gd name="connsiteY6" fmla="*/ 1275613 h 3148012"/>
                <a:gd name="connsiteX7" fmla="*/ 1957939 w 3090824"/>
                <a:gd name="connsiteY7" fmla="*/ 2853560 h 3148012"/>
                <a:gd name="connsiteX8" fmla="*/ 1199598 w 3090824"/>
                <a:gd name="connsiteY8" fmla="*/ 2328890 h 3148012"/>
                <a:gd name="connsiteX9" fmla="*/ 1132528 w 3090824"/>
                <a:gd name="connsiteY9" fmla="*/ 3089601 h 3148012"/>
                <a:gd name="connsiteX10" fmla="*/ 60465 w 3090824"/>
                <a:gd name="connsiteY10" fmla="*/ 2461488 h 3148012"/>
                <a:gd name="connsiteX11" fmla="*/ 19625 w 3090824"/>
                <a:gd name="connsiteY11" fmla="*/ 1222380 h 3148012"/>
                <a:gd name="connsiteX12" fmla="*/ 567080 w 3090824"/>
                <a:gd name="connsiteY12" fmla="*/ 2692162 h 3148012"/>
                <a:gd name="connsiteX13" fmla="*/ 861852 w 3090824"/>
                <a:gd name="connsiteY13" fmla="*/ 2246124 h 3148012"/>
                <a:gd name="connsiteX0" fmla="*/ 1007733 w 3236705"/>
                <a:gd name="connsiteY0" fmla="*/ 2246124 h 3148012"/>
                <a:gd name="connsiteX1" fmla="*/ 635608 w 3236705"/>
                <a:gd name="connsiteY1" fmla="*/ 1505247 h 3148012"/>
                <a:gd name="connsiteX2" fmla="*/ 806357 w 3236705"/>
                <a:gd name="connsiteY2" fmla="*/ 399097 h 3148012"/>
                <a:gd name="connsiteX3" fmla="*/ 1804376 w 3236705"/>
                <a:gd name="connsiteY3" fmla="*/ 15153 h 3148012"/>
                <a:gd name="connsiteX4" fmla="*/ 1679889 w 3236705"/>
                <a:gd name="connsiteY4" fmla="*/ 603138 h 3148012"/>
                <a:gd name="connsiteX5" fmla="*/ 2443689 w 3236705"/>
                <a:gd name="connsiteY5" fmla="*/ 103356 h 3148012"/>
                <a:gd name="connsiteX6" fmla="*/ 3236705 w 3236705"/>
                <a:gd name="connsiteY6" fmla="*/ 1275613 h 3148012"/>
                <a:gd name="connsiteX7" fmla="*/ 2103820 w 3236705"/>
                <a:gd name="connsiteY7" fmla="*/ 2853560 h 3148012"/>
                <a:gd name="connsiteX8" fmla="*/ 1345479 w 3236705"/>
                <a:gd name="connsiteY8" fmla="*/ 2328890 h 3148012"/>
                <a:gd name="connsiteX9" fmla="*/ 1278409 w 3236705"/>
                <a:gd name="connsiteY9" fmla="*/ 3089601 h 3148012"/>
                <a:gd name="connsiteX10" fmla="*/ 206346 w 3236705"/>
                <a:gd name="connsiteY10" fmla="*/ 2461488 h 3148012"/>
                <a:gd name="connsiteX11" fmla="*/ 165506 w 3236705"/>
                <a:gd name="connsiteY11" fmla="*/ 1222380 h 3148012"/>
                <a:gd name="connsiteX12" fmla="*/ 712961 w 3236705"/>
                <a:gd name="connsiteY12" fmla="*/ 2692162 h 3148012"/>
                <a:gd name="connsiteX13" fmla="*/ 1007733 w 3236705"/>
                <a:gd name="connsiteY13" fmla="*/ 2246124 h 3148012"/>
                <a:gd name="connsiteX0" fmla="*/ 1052524 w 3281496"/>
                <a:gd name="connsiteY0" fmla="*/ 2246124 h 3148012"/>
                <a:gd name="connsiteX1" fmla="*/ 680399 w 3281496"/>
                <a:gd name="connsiteY1" fmla="*/ 1505247 h 3148012"/>
                <a:gd name="connsiteX2" fmla="*/ 851148 w 3281496"/>
                <a:gd name="connsiteY2" fmla="*/ 399097 h 3148012"/>
                <a:gd name="connsiteX3" fmla="*/ 1849167 w 3281496"/>
                <a:gd name="connsiteY3" fmla="*/ 15153 h 3148012"/>
                <a:gd name="connsiteX4" fmla="*/ 1724680 w 3281496"/>
                <a:gd name="connsiteY4" fmla="*/ 603138 h 3148012"/>
                <a:gd name="connsiteX5" fmla="*/ 2488480 w 3281496"/>
                <a:gd name="connsiteY5" fmla="*/ 103356 h 3148012"/>
                <a:gd name="connsiteX6" fmla="*/ 3281496 w 3281496"/>
                <a:gd name="connsiteY6" fmla="*/ 1275613 h 3148012"/>
                <a:gd name="connsiteX7" fmla="*/ 2148611 w 3281496"/>
                <a:gd name="connsiteY7" fmla="*/ 2853560 h 3148012"/>
                <a:gd name="connsiteX8" fmla="*/ 1390270 w 3281496"/>
                <a:gd name="connsiteY8" fmla="*/ 2328890 h 3148012"/>
                <a:gd name="connsiteX9" fmla="*/ 1323200 w 3281496"/>
                <a:gd name="connsiteY9" fmla="*/ 3089601 h 3148012"/>
                <a:gd name="connsiteX10" fmla="*/ 251137 w 3281496"/>
                <a:gd name="connsiteY10" fmla="*/ 2461488 h 3148012"/>
                <a:gd name="connsiteX11" fmla="*/ 319 w 3281496"/>
                <a:gd name="connsiteY11" fmla="*/ 653965 h 3148012"/>
                <a:gd name="connsiteX12" fmla="*/ 210297 w 3281496"/>
                <a:gd name="connsiteY12" fmla="*/ 1222380 h 3148012"/>
                <a:gd name="connsiteX13" fmla="*/ 757752 w 3281496"/>
                <a:gd name="connsiteY13" fmla="*/ 2692162 h 3148012"/>
                <a:gd name="connsiteX14" fmla="*/ 1052524 w 3281496"/>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363 w 3281335"/>
                <a:gd name="connsiteY0" fmla="*/ 2246124 h 3148012"/>
                <a:gd name="connsiteX1" fmla="*/ 680238 w 3281335"/>
                <a:gd name="connsiteY1" fmla="*/ 1505247 h 3148012"/>
                <a:gd name="connsiteX2" fmla="*/ 850987 w 3281335"/>
                <a:gd name="connsiteY2" fmla="*/ 399097 h 3148012"/>
                <a:gd name="connsiteX3" fmla="*/ 1849006 w 3281335"/>
                <a:gd name="connsiteY3" fmla="*/ 15153 h 3148012"/>
                <a:gd name="connsiteX4" fmla="*/ 1724519 w 3281335"/>
                <a:gd name="connsiteY4" fmla="*/ 603138 h 3148012"/>
                <a:gd name="connsiteX5" fmla="*/ 2488319 w 3281335"/>
                <a:gd name="connsiteY5" fmla="*/ 103356 h 3148012"/>
                <a:gd name="connsiteX6" fmla="*/ 3281335 w 3281335"/>
                <a:gd name="connsiteY6" fmla="*/ 1275613 h 3148012"/>
                <a:gd name="connsiteX7" fmla="*/ 2148450 w 3281335"/>
                <a:gd name="connsiteY7" fmla="*/ 2853560 h 3148012"/>
                <a:gd name="connsiteX8" fmla="*/ 1390109 w 3281335"/>
                <a:gd name="connsiteY8" fmla="*/ 2328890 h 3148012"/>
                <a:gd name="connsiteX9" fmla="*/ 1323039 w 3281335"/>
                <a:gd name="connsiteY9" fmla="*/ 3089601 h 3148012"/>
                <a:gd name="connsiteX10" fmla="*/ 250976 w 3281335"/>
                <a:gd name="connsiteY10" fmla="*/ 2461488 h 3148012"/>
                <a:gd name="connsiteX11" fmla="*/ 158 w 3281335"/>
                <a:gd name="connsiteY11" fmla="*/ 653965 h 3148012"/>
                <a:gd name="connsiteX12" fmla="*/ 322895 w 3281335"/>
                <a:gd name="connsiteY12" fmla="*/ 775251 h 3148012"/>
                <a:gd name="connsiteX13" fmla="*/ 757591 w 3281335"/>
                <a:gd name="connsiteY13" fmla="*/ 2692162 h 3148012"/>
                <a:gd name="connsiteX14" fmla="*/ 1052363 w 3281335"/>
                <a:gd name="connsiteY14" fmla="*/ 2246124 h 3148012"/>
                <a:gd name="connsiteX0" fmla="*/ 1052928 w 3281900"/>
                <a:gd name="connsiteY0" fmla="*/ 2246124 h 3148012"/>
                <a:gd name="connsiteX1" fmla="*/ 680803 w 3281900"/>
                <a:gd name="connsiteY1" fmla="*/ 1505247 h 3148012"/>
                <a:gd name="connsiteX2" fmla="*/ 851552 w 3281900"/>
                <a:gd name="connsiteY2" fmla="*/ 399097 h 3148012"/>
                <a:gd name="connsiteX3" fmla="*/ 1849571 w 3281900"/>
                <a:gd name="connsiteY3" fmla="*/ 15153 h 3148012"/>
                <a:gd name="connsiteX4" fmla="*/ 1725084 w 3281900"/>
                <a:gd name="connsiteY4" fmla="*/ 603138 h 3148012"/>
                <a:gd name="connsiteX5" fmla="*/ 2488884 w 3281900"/>
                <a:gd name="connsiteY5" fmla="*/ 103356 h 3148012"/>
                <a:gd name="connsiteX6" fmla="*/ 3281900 w 3281900"/>
                <a:gd name="connsiteY6" fmla="*/ 1275613 h 3148012"/>
                <a:gd name="connsiteX7" fmla="*/ 2149015 w 3281900"/>
                <a:gd name="connsiteY7" fmla="*/ 2853560 h 3148012"/>
                <a:gd name="connsiteX8" fmla="*/ 1390674 w 3281900"/>
                <a:gd name="connsiteY8" fmla="*/ 2328890 h 3148012"/>
                <a:gd name="connsiteX9" fmla="*/ 1323604 w 3281900"/>
                <a:gd name="connsiteY9" fmla="*/ 3089601 h 3148012"/>
                <a:gd name="connsiteX10" fmla="*/ 251541 w 3281900"/>
                <a:gd name="connsiteY10" fmla="*/ 2461488 h 3148012"/>
                <a:gd name="connsiteX11" fmla="*/ 156 w 3281900"/>
                <a:gd name="connsiteY11" fmla="*/ 643987 h 3148012"/>
                <a:gd name="connsiteX12" fmla="*/ 323460 w 3281900"/>
                <a:gd name="connsiteY12" fmla="*/ 775251 h 3148012"/>
                <a:gd name="connsiteX13" fmla="*/ 758156 w 3281900"/>
                <a:gd name="connsiteY13" fmla="*/ 2692162 h 3148012"/>
                <a:gd name="connsiteX14" fmla="*/ 1052928 w 3281900"/>
                <a:gd name="connsiteY14" fmla="*/ 2246124 h 3148012"/>
                <a:gd name="connsiteX0" fmla="*/ 1052772 w 3281744"/>
                <a:gd name="connsiteY0" fmla="*/ 2246124 h 3148012"/>
                <a:gd name="connsiteX1" fmla="*/ 680647 w 3281744"/>
                <a:gd name="connsiteY1" fmla="*/ 1505247 h 3148012"/>
                <a:gd name="connsiteX2" fmla="*/ 851396 w 3281744"/>
                <a:gd name="connsiteY2" fmla="*/ 399097 h 3148012"/>
                <a:gd name="connsiteX3" fmla="*/ 1849415 w 3281744"/>
                <a:gd name="connsiteY3" fmla="*/ 15153 h 3148012"/>
                <a:gd name="connsiteX4" fmla="*/ 1724928 w 3281744"/>
                <a:gd name="connsiteY4" fmla="*/ 603138 h 3148012"/>
                <a:gd name="connsiteX5" fmla="*/ 2488728 w 3281744"/>
                <a:gd name="connsiteY5" fmla="*/ 103356 h 3148012"/>
                <a:gd name="connsiteX6" fmla="*/ 3281744 w 3281744"/>
                <a:gd name="connsiteY6" fmla="*/ 1275613 h 3148012"/>
                <a:gd name="connsiteX7" fmla="*/ 2148859 w 3281744"/>
                <a:gd name="connsiteY7" fmla="*/ 2853560 h 3148012"/>
                <a:gd name="connsiteX8" fmla="*/ 1390518 w 3281744"/>
                <a:gd name="connsiteY8" fmla="*/ 2328890 h 3148012"/>
                <a:gd name="connsiteX9" fmla="*/ 1323448 w 3281744"/>
                <a:gd name="connsiteY9" fmla="*/ 3089601 h 3148012"/>
                <a:gd name="connsiteX10" fmla="*/ 251385 w 3281744"/>
                <a:gd name="connsiteY10" fmla="*/ 2461488 h 3148012"/>
                <a:gd name="connsiteX11" fmla="*/ 0 w 3281744"/>
                <a:gd name="connsiteY11" fmla="*/ 643987 h 3148012"/>
                <a:gd name="connsiteX12" fmla="*/ 323304 w 3281744"/>
                <a:gd name="connsiteY12" fmla="*/ 775251 h 3148012"/>
                <a:gd name="connsiteX13" fmla="*/ 758000 w 3281744"/>
                <a:gd name="connsiteY13" fmla="*/ 2692162 h 3148012"/>
                <a:gd name="connsiteX14" fmla="*/ 1052772 w 3281744"/>
                <a:gd name="connsiteY14" fmla="*/ 2246124 h 3148012"/>
                <a:gd name="connsiteX0" fmla="*/ 1001318 w 3230290"/>
                <a:gd name="connsiteY0" fmla="*/ 2246124 h 3148012"/>
                <a:gd name="connsiteX1" fmla="*/ 629193 w 3230290"/>
                <a:gd name="connsiteY1" fmla="*/ 1505247 h 3148012"/>
                <a:gd name="connsiteX2" fmla="*/ 799942 w 3230290"/>
                <a:gd name="connsiteY2" fmla="*/ 399097 h 3148012"/>
                <a:gd name="connsiteX3" fmla="*/ 1797961 w 3230290"/>
                <a:gd name="connsiteY3" fmla="*/ 15153 h 3148012"/>
                <a:gd name="connsiteX4" fmla="*/ 1673474 w 3230290"/>
                <a:gd name="connsiteY4" fmla="*/ 603138 h 3148012"/>
                <a:gd name="connsiteX5" fmla="*/ 2437274 w 3230290"/>
                <a:gd name="connsiteY5" fmla="*/ 103356 h 3148012"/>
                <a:gd name="connsiteX6" fmla="*/ 3230290 w 3230290"/>
                <a:gd name="connsiteY6" fmla="*/ 1275613 h 3148012"/>
                <a:gd name="connsiteX7" fmla="*/ 2097405 w 3230290"/>
                <a:gd name="connsiteY7" fmla="*/ 2853560 h 3148012"/>
                <a:gd name="connsiteX8" fmla="*/ 1339064 w 3230290"/>
                <a:gd name="connsiteY8" fmla="*/ 2328890 h 3148012"/>
                <a:gd name="connsiteX9" fmla="*/ 1271994 w 3230290"/>
                <a:gd name="connsiteY9" fmla="*/ 3089601 h 3148012"/>
                <a:gd name="connsiteX10" fmla="*/ 199931 w 3230290"/>
                <a:gd name="connsiteY10" fmla="*/ 2461488 h 3148012"/>
                <a:gd name="connsiteX11" fmla="*/ 0 w 3230290"/>
                <a:gd name="connsiteY11" fmla="*/ 681025 h 3148012"/>
                <a:gd name="connsiteX12" fmla="*/ 271850 w 3230290"/>
                <a:gd name="connsiteY12" fmla="*/ 775251 h 3148012"/>
                <a:gd name="connsiteX13" fmla="*/ 706546 w 3230290"/>
                <a:gd name="connsiteY13" fmla="*/ 2692162 h 3148012"/>
                <a:gd name="connsiteX14" fmla="*/ 1001318 w 3230290"/>
                <a:gd name="connsiteY14" fmla="*/ 2246124 h 3148012"/>
                <a:gd name="connsiteX0" fmla="*/ 1022898 w 3251870"/>
                <a:gd name="connsiteY0" fmla="*/ 2246124 h 3148012"/>
                <a:gd name="connsiteX1" fmla="*/ 650773 w 3251870"/>
                <a:gd name="connsiteY1" fmla="*/ 1505247 h 3148012"/>
                <a:gd name="connsiteX2" fmla="*/ 821522 w 3251870"/>
                <a:gd name="connsiteY2" fmla="*/ 399097 h 3148012"/>
                <a:gd name="connsiteX3" fmla="*/ 1819541 w 3251870"/>
                <a:gd name="connsiteY3" fmla="*/ 15153 h 3148012"/>
                <a:gd name="connsiteX4" fmla="*/ 1695054 w 3251870"/>
                <a:gd name="connsiteY4" fmla="*/ 603138 h 3148012"/>
                <a:gd name="connsiteX5" fmla="*/ 2458854 w 3251870"/>
                <a:gd name="connsiteY5" fmla="*/ 103356 h 3148012"/>
                <a:gd name="connsiteX6" fmla="*/ 3251870 w 3251870"/>
                <a:gd name="connsiteY6" fmla="*/ 1275613 h 3148012"/>
                <a:gd name="connsiteX7" fmla="*/ 2118985 w 3251870"/>
                <a:gd name="connsiteY7" fmla="*/ 2853560 h 3148012"/>
                <a:gd name="connsiteX8" fmla="*/ 1360644 w 3251870"/>
                <a:gd name="connsiteY8" fmla="*/ 2328890 h 3148012"/>
                <a:gd name="connsiteX9" fmla="*/ 1293574 w 3251870"/>
                <a:gd name="connsiteY9" fmla="*/ 3089601 h 3148012"/>
                <a:gd name="connsiteX10" fmla="*/ 221511 w 3251870"/>
                <a:gd name="connsiteY10" fmla="*/ 2461488 h 3148012"/>
                <a:gd name="connsiteX11" fmla="*/ 21580 w 3251870"/>
                <a:gd name="connsiteY11" fmla="*/ 681025 h 3148012"/>
                <a:gd name="connsiteX12" fmla="*/ 293430 w 3251870"/>
                <a:gd name="connsiteY12" fmla="*/ 775251 h 3148012"/>
                <a:gd name="connsiteX13" fmla="*/ 728126 w 3251870"/>
                <a:gd name="connsiteY13" fmla="*/ 2692162 h 3148012"/>
                <a:gd name="connsiteX14" fmla="*/ 1022898 w 3251870"/>
                <a:gd name="connsiteY14" fmla="*/ 2246124 h 3148012"/>
                <a:gd name="connsiteX0" fmla="*/ 1015763 w 3244735"/>
                <a:gd name="connsiteY0" fmla="*/ 2246124 h 3148012"/>
                <a:gd name="connsiteX1" fmla="*/ 643638 w 3244735"/>
                <a:gd name="connsiteY1" fmla="*/ 1505247 h 3148012"/>
                <a:gd name="connsiteX2" fmla="*/ 814387 w 3244735"/>
                <a:gd name="connsiteY2" fmla="*/ 399097 h 3148012"/>
                <a:gd name="connsiteX3" fmla="*/ 1812406 w 3244735"/>
                <a:gd name="connsiteY3" fmla="*/ 15153 h 3148012"/>
                <a:gd name="connsiteX4" fmla="*/ 1687919 w 3244735"/>
                <a:gd name="connsiteY4" fmla="*/ 603138 h 3148012"/>
                <a:gd name="connsiteX5" fmla="*/ 2451719 w 3244735"/>
                <a:gd name="connsiteY5" fmla="*/ 103356 h 3148012"/>
                <a:gd name="connsiteX6" fmla="*/ 3244735 w 3244735"/>
                <a:gd name="connsiteY6" fmla="*/ 1275613 h 3148012"/>
                <a:gd name="connsiteX7" fmla="*/ 2111850 w 3244735"/>
                <a:gd name="connsiteY7" fmla="*/ 2853560 h 3148012"/>
                <a:gd name="connsiteX8" fmla="*/ 1353509 w 3244735"/>
                <a:gd name="connsiteY8" fmla="*/ 2328890 h 3148012"/>
                <a:gd name="connsiteX9" fmla="*/ 1286439 w 3244735"/>
                <a:gd name="connsiteY9" fmla="*/ 3089601 h 3148012"/>
                <a:gd name="connsiteX10" fmla="*/ 214376 w 3244735"/>
                <a:gd name="connsiteY10" fmla="*/ 2461488 h 3148012"/>
                <a:gd name="connsiteX11" fmla="*/ 94453 w 3244735"/>
                <a:gd name="connsiteY11" fmla="*/ 1567419 h 3148012"/>
                <a:gd name="connsiteX12" fmla="*/ 14445 w 3244735"/>
                <a:gd name="connsiteY12" fmla="*/ 681025 h 3148012"/>
                <a:gd name="connsiteX13" fmla="*/ 286295 w 3244735"/>
                <a:gd name="connsiteY13" fmla="*/ 775251 h 3148012"/>
                <a:gd name="connsiteX14" fmla="*/ 720991 w 3244735"/>
                <a:gd name="connsiteY14" fmla="*/ 2692162 h 3148012"/>
                <a:gd name="connsiteX15" fmla="*/ 1015763 w 3244735"/>
                <a:gd name="connsiteY15" fmla="*/ 2246124 h 3148012"/>
                <a:gd name="connsiteX0" fmla="*/ 1027881 w 3256853"/>
                <a:gd name="connsiteY0" fmla="*/ 2246124 h 3148012"/>
                <a:gd name="connsiteX1" fmla="*/ 655756 w 3256853"/>
                <a:gd name="connsiteY1" fmla="*/ 1505247 h 3148012"/>
                <a:gd name="connsiteX2" fmla="*/ 826505 w 3256853"/>
                <a:gd name="connsiteY2" fmla="*/ 399097 h 3148012"/>
                <a:gd name="connsiteX3" fmla="*/ 1824524 w 3256853"/>
                <a:gd name="connsiteY3" fmla="*/ 15153 h 3148012"/>
                <a:gd name="connsiteX4" fmla="*/ 1700037 w 3256853"/>
                <a:gd name="connsiteY4" fmla="*/ 603138 h 3148012"/>
                <a:gd name="connsiteX5" fmla="*/ 2463837 w 3256853"/>
                <a:gd name="connsiteY5" fmla="*/ 103356 h 3148012"/>
                <a:gd name="connsiteX6" fmla="*/ 3256853 w 3256853"/>
                <a:gd name="connsiteY6" fmla="*/ 1275613 h 3148012"/>
                <a:gd name="connsiteX7" fmla="*/ 2123968 w 3256853"/>
                <a:gd name="connsiteY7" fmla="*/ 2853560 h 3148012"/>
                <a:gd name="connsiteX8" fmla="*/ 1365627 w 3256853"/>
                <a:gd name="connsiteY8" fmla="*/ 2328890 h 3148012"/>
                <a:gd name="connsiteX9" fmla="*/ 1298557 w 3256853"/>
                <a:gd name="connsiteY9" fmla="*/ 3089601 h 3148012"/>
                <a:gd name="connsiteX10" fmla="*/ 226494 w 3256853"/>
                <a:gd name="connsiteY10" fmla="*/ 2461488 h 3148012"/>
                <a:gd name="connsiteX11" fmla="*/ 106571 w 3256853"/>
                <a:gd name="connsiteY11" fmla="*/ 1567419 h 3148012"/>
                <a:gd name="connsiteX12" fmla="*/ 26563 w 3256853"/>
                <a:gd name="connsiteY12" fmla="*/ 681025 h 3148012"/>
                <a:gd name="connsiteX13" fmla="*/ 298413 w 3256853"/>
                <a:gd name="connsiteY13" fmla="*/ 775251 h 3148012"/>
                <a:gd name="connsiteX14" fmla="*/ 733109 w 3256853"/>
                <a:gd name="connsiteY14" fmla="*/ 2692162 h 3148012"/>
                <a:gd name="connsiteX15" fmla="*/ 1027881 w 3256853"/>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693122 w 3216866"/>
                <a:gd name="connsiteY14" fmla="*/ 2692162 h 3148012"/>
                <a:gd name="connsiteX15" fmla="*/ 987894 w 3216866"/>
                <a:gd name="connsiteY15"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58426 w 3216866"/>
                <a:gd name="connsiteY13" fmla="*/ 775251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87283 w 3216866"/>
                <a:gd name="connsiteY14" fmla="*/ 1259993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693122 w 3216866"/>
                <a:gd name="connsiteY15" fmla="*/ 2692162 h 3148012"/>
                <a:gd name="connsiteX16" fmla="*/ 987894 w 3216866"/>
                <a:gd name="connsiteY16"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59155 w 3216866"/>
                <a:gd name="connsiteY15" fmla="*/ 2176901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93122 w 3216866"/>
                <a:gd name="connsiteY16" fmla="*/ 2692162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48012"/>
                <a:gd name="connsiteX1" fmla="*/ 615769 w 3216866"/>
                <a:gd name="connsiteY1" fmla="*/ 1505247 h 3148012"/>
                <a:gd name="connsiteX2" fmla="*/ 786518 w 3216866"/>
                <a:gd name="connsiteY2" fmla="*/ 399097 h 3148012"/>
                <a:gd name="connsiteX3" fmla="*/ 1784537 w 3216866"/>
                <a:gd name="connsiteY3" fmla="*/ 15153 h 3148012"/>
                <a:gd name="connsiteX4" fmla="*/ 1660050 w 3216866"/>
                <a:gd name="connsiteY4" fmla="*/ 603138 h 3148012"/>
                <a:gd name="connsiteX5" fmla="*/ 2423850 w 3216866"/>
                <a:gd name="connsiteY5" fmla="*/ 103356 h 3148012"/>
                <a:gd name="connsiteX6" fmla="*/ 3216866 w 3216866"/>
                <a:gd name="connsiteY6" fmla="*/ 1275613 h 3148012"/>
                <a:gd name="connsiteX7" fmla="*/ 2083981 w 3216866"/>
                <a:gd name="connsiteY7" fmla="*/ 2853560 h 3148012"/>
                <a:gd name="connsiteX8" fmla="*/ 1325640 w 3216866"/>
                <a:gd name="connsiteY8" fmla="*/ 2328890 h 3148012"/>
                <a:gd name="connsiteX9" fmla="*/ 1258570 w 3216866"/>
                <a:gd name="connsiteY9" fmla="*/ 3089601 h 3148012"/>
                <a:gd name="connsiteX10" fmla="*/ 186507 w 3216866"/>
                <a:gd name="connsiteY10" fmla="*/ 2461488 h 3148012"/>
                <a:gd name="connsiteX11" fmla="*/ 66584 w 3216866"/>
                <a:gd name="connsiteY11" fmla="*/ 1567419 h 3148012"/>
                <a:gd name="connsiteX12" fmla="*/ 56573 w 3216866"/>
                <a:gd name="connsiteY12" fmla="*/ 696955 h 3148012"/>
                <a:gd name="connsiteX13" fmla="*/ 205836 w 3216866"/>
                <a:gd name="connsiteY13" fmla="*/ 718255 h 3148012"/>
                <a:gd name="connsiteX14" fmla="*/ 157770 w 3216866"/>
                <a:gd name="connsiteY14" fmla="*/ 1261720 h 3148012"/>
                <a:gd name="connsiteX15" fmla="*/ 230969 w 3216866"/>
                <a:gd name="connsiteY15" fmla="*/ 2028369 h 3148012"/>
                <a:gd name="connsiteX16" fmla="*/ 611962 w 3216866"/>
                <a:gd name="connsiteY16" fmla="*/ 2827068 h 3148012"/>
                <a:gd name="connsiteX17" fmla="*/ 987894 w 3216866"/>
                <a:gd name="connsiteY17" fmla="*/ 2246124 h 3148012"/>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6124 h 3150701"/>
                <a:gd name="connsiteX1" fmla="*/ 615769 w 3216866"/>
                <a:gd name="connsiteY1" fmla="*/ 1505247 h 3150701"/>
                <a:gd name="connsiteX2" fmla="*/ 786518 w 3216866"/>
                <a:gd name="connsiteY2" fmla="*/ 399097 h 3150701"/>
                <a:gd name="connsiteX3" fmla="*/ 1784537 w 3216866"/>
                <a:gd name="connsiteY3" fmla="*/ 15153 h 3150701"/>
                <a:gd name="connsiteX4" fmla="*/ 1660050 w 3216866"/>
                <a:gd name="connsiteY4" fmla="*/ 603138 h 3150701"/>
                <a:gd name="connsiteX5" fmla="*/ 2423850 w 3216866"/>
                <a:gd name="connsiteY5" fmla="*/ 103356 h 3150701"/>
                <a:gd name="connsiteX6" fmla="*/ 3216866 w 3216866"/>
                <a:gd name="connsiteY6" fmla="*/ 1275613 h 3150701"/>
                <a:gd name="connsiteX7" fmla="*/ 2083981 w 3216866"/>
                <a:gd name="connsiteY7" fmla="*/ 2853560 h 3150701"/>
                <a:gd name="connsiteX8" fmla="*/ 1325640 w 3216866"/>
                <a:gd name="connsiteY8" fmla="*/ 2328890 h 3150701"/>
                <a:gd name="connsiteX9" fmla="*/ 1258570 w 3216866"/>
                <a:gd name="connsiteY9" fmla="*/ 3089601 h 3150701"/>
                <a:gd name="connsiteX10" fmla="*/ 277879 w 3216866"/>
                <a:gd name="connsiteY10" fmla="*/ 2506203 h 3150701"/>
                <a:gd name="connsiteX11" fmla="*/ 66584 w 3216866"/>
                <a:gd name="connsiteY11" fmla="*/ 1567419 h 3150701"/>
                <a:gd name="connsiteX12" fmla="*/ 56573 w 3216866"/>
                <a:gd name="connsiteY12" fmla="*/ 696955 h 3150701"/>
                <a:gd name="connsiteX13" fmla="*/ 205836 w 3216866"/>
                <a:gd name="connsiteY13" fmla="*/ 718255 h 3150701"/>
                <a:gd name="connsiteX14" fmla="*/ 157770 w 3216866"/>
                <a:gd name="connsiteY14" fmla="*/ 1261720 h 3150701"/>
                <a:gd name="connsiteX15" fmla="*/ 230969 w 3216866"/>
                <a:gd name="connsiteY15" fmla="*/ 2028369 h 3150701"/>
                <a:gd name="connsiteX16" fmla="*/ 611962 w 3216866"/>
                <a:gd name="connsiteY16" fmla="*/ 2827068 h 3150701"/>
                <a:gd name="connsiteX17" fmla="*/ 987894 w 3216866"/>
                <a:gd name="connsiteY17" fmla="*/ 2246124 h 3150701"/>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498 h 3150075"/>
                <a:gd name="connsiteX1" fmla="*/ 581718 w 3216866"/>
                <a:gd name="connsiteY1" fmla="*/ 1426516 h 3150075"/>
                <a:gd name="connsiteX2" fmla="*/ 786518 w 3216866"/>
                <a:gd name="connsiteY2" fmla="*/ 398471 h 3150075"/>
                <a:gd name="connsiteX3" fmla="*/ 1784537 w 3216866"/>
                <a:gd name="connsiteY3" fmla="*/ 14527 h 3150075"/>
                <a:gd name="connsiteX4" fmla="*/ 1660050 w 3216866"/>
                <a:gd name="connsiteY4" fmla="*/ 602512 h 3150075"/>
                <a:gd name="connsiteX5" fmla="*/ 2423850 w 3216866"/>
                <a:gd name="connsiteY5" fmla="*/ 102730 h 3150075"/>
                <a:gd name="connsiteX6" fmla="*/ 3216866 w 3216866"/>
                <a:gd name="connsiteY6" fmla="*/ 1274987 h 3150075"/>
                <a:gd name="connsiteX7" fmla="*/ 2083981 w 3216866"/>
                <a:gd name="connsiteY7" fmla="*/ 2852934 h 3150075"/>
                <a:gd name="connsiteX8" fmla="*/ 1325640 w 3216866"/>
                <a:gd name="connsiteY8" fmla="*/ 2328264 h 3150075"/>
                <a:gd name="connsiteX9" fmla="*/ 1258570 w 3216866"/>
                <a:gd name="connsiteY9" fmla="*/ 3088975 h 3150075"/>
                <a:gd name="connsiteX10" fmla="*/ 277879 w 3216866"/>
                <a:gd name="connsiteY10" fmla="*/ 2505577 h 3150075"/>
                <a:gd name="connsiteX11" fmla="*/ 66584 w 3216866"/>
                <a:gd name="connsiteY11" fmla="*/ 1566793 h 3150075"/>
                <a:gd name="connsiteX12" fmla="*/ 56573 w 3216866"/>
                <a:gd name="connsiteY12" fmla="*/ 696329 h 3150075"/>
                <a:gd name="connsiteX13" fmla="*/ 205836 w 3216866"/>
                <a:gd name="connsiteY13" fmla="*/ 717629 h 3150075"/>
                <a:gd name="connsiteX14" fmla="*/ 157770 w 3216866"/>
                <a:gd name="connsiteY14" fmla="*/ 1261094 h 3150075"/>
                <a:gd name="connsiteX15" fmla="*/ 230969 w 3216866"/>
                <a:gd name="connsiteY15" fmla="*/ 2027743 h 3150075"/>
                <a:gd name="connsiteX16" fmla="*/ 611962 w 3216866"/>
                <a:gd name="connsiteY16" fmla="*/ 2826442 h 3150075"/>
                <a:gd name="connsiteX17" fmla="*/ 987894 w 3216866"/>
                <a:gd name="connsiteY17" fmla="*/ 2245498 h 3150075"/>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45200 h 3149777"/>
                <a:gd name="connsiteX1" fmla="*/ 569611 w 3216866"/>
                <a:gd name="connsiteY1" fmla="*/ 1386879 h 3149777"/>
                <a:gd name="connsiteX2" fmla="*/ 786518 w 3216866"/>
                <a:gd name="connsiteY2" fmla="*/ 398173 h 3149777"/>
                <a:gd name="connsiteX3" fmla="*/ 1784537 w 3216866"/>
                <a:gd name="connsiteY3" fmla="*/ 14229 h 3149777"/>
                <a:gd name="connsiteX4" fmla="*/ 1660050 w 3216866"/>
                <a:gd name="connsiteY4" fmla="*/ 602214 h 3149777"/>
                <a:gd name="connsiteX5" fmla="*/ 2423850 w 3216866"/>
                <a:gd name="connsiteY5" fmla="*/ 102432 h 3149777"/>
                <a:gd name="connsiteX6" fmla="*/ 3216866 w 3216866"/>
                <a:gd name="connsiteY6" fmla="*/ 1274689 h 3149777"/>
                <a:gd name="connsiteX7" fmla="*/ 2083981 w 3216866"/>
                <a:gd name="connsiteY7" fmla="*/ 2852636 h 3149777"/>
                <a:gd name="connsiteX8" fmla="*/ 1325640 w 3216866"/>
                <a:gd name="connsiteY8" fmla="*/ 2327966 h 3149777"/>
                <a:gd name="connsiteX9" fmla="*/ 1258570 w 3216866"/>
                <a:gd name="connsiteY9" fmla="*/ 3088677 h 3149777"/>
                <a:gd name="connsiteX10" fmla="*/ 277879 w 3216866"/>
                <a:gd name="connsiteY10" fmla="*/ 2505279 h 3149777"/>
                <a:gd name="connsiteX11" fmla="*/ 66584 w 3216866"/>
                <a:gd name="connsiteY11" fmla="*/ 1566495 h 3149777"/>
                <a:gd name="connsiteX12" fmla="*/ 56573 w 3216866"/>
                <a:gd name="connsiteY12" fmla="*/ 696031 h 3149777"/>
                <a:gd name="connsiteX13" fmla="*/ 205836 w 3216866"/>
                <a:gd name="connsiteY13" fmla="*/ 717331 h 3149777"/>
                <a:gd name="connsiteX14" fmla="*/ 157770 w 3216866"/>
                <a:gd name="connsiteY14" fmla="*/ 1260796 h 3149777"/>
                <a:gd name="connsiteX15" fmla="*/ 230969 w 3216866"/>
                <a:gd name="connsiteY15" fmla="*/ 2027445 h 3149777"/>
                <a:gd name="connsiteX16" fmla="*/ 611962 w 3216866"/>
                <a:gd name="connsiteY16" fmla="*/ 2826144 h 3149777"/>
                <a:gd name="connsiteX17" fmla="*/ 987894 w 3216866"/>
                <a:gd name="connsiteY17" fmla="*/ 2245200 h 3149777"/>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611962 w 3216866"/>
                <a:gd name="connsiteY16" fmla="*/ 2847540 h 3171173"/>
                <a:gd name="connsiteX17" fmla="*/ 987894 w 3216866"/>
                <a:gd name="connsiteY17"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38303 w 3216866"/>
                <a:gd name="connsiteY16" fmla="*/ 2397145 h 3171173"/>
                <a:gd name="connsiteX17" fmla="*/ 611962 w 3216866"/>
                <a:gd name="connsiteY17" fmla="*/ 2847540 h 3171173"/>
                <a:gd name="connsiteX18" fmla="*/ 987894 w 3216866"/>
                <a:gd name="connsiteY18" fmla="*/ 2266596 h 3171173"/>
                <a:gd name="connsiteX0" fmla="*/ 987894 w 3216866"/>
                <a:gd name="connsiteY0" fmla="*/ 2266596 h 3171173"/>
                <a:gd name="connsiteX1" fmla="*/ 569611 w 3216866"/>
                <a:gd name="connsiteY1" fmla="*/ 1408275 h 3171173"/>
                <a:gd name="connsiteX2" fmla="*/ 786518 w 3216866"/>
                <a:gd name="connsiteY2" fmla="*/ 419569 h 3171173"/>
                <a:gd name="connsiteX3" fmla="*/ 1784537 w 3216866"/>
                <a:gd name="connsiteY3" fmla="*/ 35625 h 3171173"/>
                <a:gd name="connsiteX4" fmla="*/ 1660050 w 3216866"/>
                <a:gd name="connsiteY4" fmla="*/ 623610 h 3171173"/>
                <a:gd name="connsiteX5" fmla="*/ 2423850 w 3216866"/>
                <a:gd name="connsiteY5" fmla="*/ 123828 h 3171173"/>
                <a:gd name="connsiteX6" fmla="*/ 3216866 w 3216866"/>
                <a:gd name="connsiteY6" fmla="*/ 1296085 h 3171173"/>
                <a:gd name="connsiteX7" fmla="*/ 2083981 w 3216866"/>
                <a:gd name="connsiteY7" fmla="*/ 2874032 h 3171173"/>
                <a:gd name="connsiteX8" fmla="*/ 1325640 w 3216866"/>
                <a:gd name="connsiteY8" fmla="*/ 2349362 h 3171173"/>
                <a:gd name="connsiteX9" fmla="*/ 1258570 w 3216866"/>
                <a:gd name="connsiteY9" fmla="*/ 3110073 h 3171173"/>
                <a:gd name="connsiteX10" fmla="*/ 277879 w 3216866"/>
                <a:gd name="connsiteY10" fmla="*/ 2526675 h 3171173"/>
                <a:gd name="connsiteX11" fmla="*/ 66584 w 3216866"/>
                <a:gd name="connsiteY11" fmla="*/ 1587891 h 3171173"/>
                <a:gd name="connsiteX12" fmla="*/ 56573 w 3216866"/>
                <a:gd name="connsiteY12" fmla="*/ 717427 h 3171173"/>
                <a:gd name="connsiteX13" fmla="*/ 205836 w 3216866"/>
                <a:gd name="connsiteY13" fmla="*/ 738727 h 3171173"/>
                <a:gd name="connsiteX14" fmla="*/ 157770 w 3216866"/>
                <a:gd name="connsiteY14" fmla="*/ 1282192 h 3171173"/>
                <a:gd name="connsiteX15" fmla="*/ 230969 w 3216866"/>
                <a:gd name="connsiteY15" fmla="*/ 2048841 h 3171173"/>
                <a:gd name="connsiteX16" fmla="*/ 409358 w 3216866"/>
                <a:gd name="connsiteY16" fmla="*/ 2408851 h 3171173"/>
                <a:gd name="connsiteX17" fmla="*/ 611962 w 3216866"/>
                <a:gd name="connsiteY17" fmla="*/ 2847540 h 3171173"/>
                <a:gd name="connsiteX18" fmla="*/ 987894 w 3216866"/>
                <a:gd name="connsiteY18" fmla="*/ 2266596 h 3171173"/>
                <a:gd name="connsiteX0" fmla="*/ 987894 w 3216866"/>
                <a:gd name="connsiteY0" fmla="*/ 2266300 h 3170877"/>
                <a:gd name="connsiteX1" fmla="*/ 617663 w 3216866"/>
                <a:gd name="connsiteY1" fmla="*/ 1385143 h 3170877"/>
                <a:gd name="connsiteX2" fmla="*/ 786518 w 3216866"/>
                <a:gd name="connsiteY2" fmla="*/ 419273 h 3170877"/>
                <a:gd name="connsiteX3" fmla="*/ 1784537 w 3216866"/>
                <a:gd name="connsiteY3" fmla="*/ 35329 h 3170877"/>
                <a:gd name="connsiteX4" fmla="*/ 1660050 w 3216866"/>
                <a:gd name="connsiteY4" fmla="*/ 623314 h 3170877"/>
                <a:gd name="connsiteX5" fmla="*/ 2423850 w 3216866"/>
                <a:gd name="connsiteY5" fmla="*/ 123532 h 3170877"/>
                <a:gd name="connsiteX6" fmla="*/ 3216866 w 3216866"/>
                <a:gd name="connsiteY6" fmla="*/ 1295789 h 3170877"/>
                <a:gd name="connsiteX7" fmla="*/ 2083981 w 3216866"/>
                <a:gd name="connsiteY7" fmla="*/ 2873736 h 3170877"/>
                <a:gd name="connsiteX8" fmla="*/ 1325640 w 3216866"/>
                <a:gd name="connsiteY8" fmla="*/ 2349066 h 3170877"/>
                <a:gd name="connsiteX9" fmla="*/ 1258570 w 3216866"/>
                <a:gd name="connsiteY9" fmla="*/ 3109777 h 3170877"/>
                <a:gd name="connsiteX10" fmla="*/ 277879 w 3216866"/>
                <a:gd name="connsiteY10" fmla="*/ 2526379 h 3170877"/>
                <a:gd name="connsiteX11" fmla="*/ 66584 w 3216866"/>
                <a:gd name="connsiteY11" fmla="*/ 1587595 h 3170877"/>
                <a:gd name="connsiteX12" fmla="*/ 56573 w 3216866"/>
                <a:gd name="connsiteY12" fmla="*/ 717131 h 3170877"/>
                <a:gd name="connsiteX13" fmla="*/ 205836 w 3216866"/>
                <a:gd name="connsiteY13" fmla="*/ 738431 h 3170877"/>
                <a:gd name="connsiteX14" fmla="*/ 157770 w 3216866"/>
                <a:gd name="connsiteY14" fmla="*/ 1281896 h 3170877"/>
                <a:gd name="connsiteX15" fmla="*/ 230969 w 3216866"/>
                <a:gd name="connsiteY15" fmla="*/ 2048545 h 3170877"/>
                <a:gd name="connsiteX16" fmla="*/ 409358 w 3216866"/>
                <a:gd name="connsiteY16" fmla="*/ 2408555 h 3170877"/>
                <a:gd name="connsiteX17" fmla="*/ 611962 w 3216866"/>
                <a:gd name="connsiteY17" fmla="*/ 2847244 h 3170877"/>
                <a:gd name="connsiteX18" fmla="*/ 987894 w 3216866"/>
                <a:gd name="connsiteY18" fmla="*/ 2266300 h 3170877"/>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057 h 3168634"/>
                <a:gd name="connsiteX1" fmla="*/ 617663 w 3216866"/>
                <a:gd name="connsiteY1" fmla="*/ 1382900 h 3168634"/>
                <a:gd name="connsiteX2" fmla="*/ 807895 w 3216866"/>
                <a:gd name="connsiteY2" fmla="*/ 445815 h 3168634"/>
                <a:gd name="connsiteX3" fmla="*/ 1784537 w 3216866"/>
                <a:gd name="connsiteY3" fmla="*/ 33086 h 3168634"/>
                <a:gd name="connsiteX4" fmla="*/ 1660050 w 3216866"/>
                <a:gd name="connsiteY4" fmla="*/ 621071 h 3168634"/>
                <a:gd name="connsiteX5" fmla="*/ 2423850 w 3216866"/>
                <a:gd name="connsiteY5" fmla="*/ 121289 h 3168634"/>
                <a:gd name="connsiteX6" fmla="*/ 3216866 w 3216866"/>
                <a:gd name="connsiteY6" fmla="*/ 1293546 h 3168634"/>
                <a:gd name="connsiteX7" fmla="*/ 2083981 w 3216866"/>
                <a:gd name="connsiteY7" fmla="*/ 2871493 h 3168634"/>
                <a:gd name="connsiteX8" fmla="*/ 1325640 w 3216866"/>
                <a:gd name="connsiteY8" fmla="*/ 2346823 h 3168634"/>
                <a:gd name="connsiteX9" fmla="*/ 1258570 w 3216866"/>
                <a:gd name="connsiteY9" fmla="*/ 3107534 h 3168634"/>
                <a:gd name="connsiteX10" fmla="*/ 277879 w 3216866"/>
                <a:gd name="connsiteY10" fmla="*/ 2524136 h 3168634"/>
                <a:gd name="connsiteX11" fmla="*/ 66584 w 3216866"/>
                <a:gd name="connsiteY11" fmla="*/ 1585352 h 3168634"/>
                <a:gd name="connsiteX12" fmla="*/ 56573 w 3216866"/>
                <a:gd name="connsiteY12" fmla="*/ 714888 h 3168634"/>
                <a:gd name="connsiteX13" fmla="*/ 205836 w 3216866"/>
                <a:gd name="connsiteY13" fmla="*/ 736188 h 3168634"/>
                <a:gd name="connsiteX14" fmla="*/ 157770 w 3216866"/>
                <a:gd name="connsiteY14" fmla="*/ 1279653 h 3168634"/>
                <a:gd name="connsiteX15" fmla="*/ 230969 w 3216866"/>
                <a:gd name="connsiteY15" fmla="*/ 2046302 h 3168634"/>
                <a:gd name="connsiteX16" fmla="*/ 409358 w 3216866"/>
                <a:gd name="connsiteY16" fmla="*/ 2406312 h 3168634"/>
                <a:gd name="connsiteX17" fmla="*/ 611962 w 3216866"/>
                <a:gd name="connsiteY17" fmla="*/ 2845001 h 3168634"/>
                <a:gd name="connsiteX18" fmla="*/ 987894 w 3216866"/>
                <a:gd name="connsiteY18" fmla="*/ 2264057 h 3168634"/>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987894 w 3216866"/>
                <a:gd name="connsiteY0" fmla="*/ 2264171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987894 w 3216866"/>
                <a:gd name="connsiteY18" fmla="*/ 2264171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611962 w 3216866"/>
                <a:gd name="connsiteY17" fmla="*/ 2845115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30577 w 3216866"/>
                <a:gd name="connsiteY17" fmla="*/ 2848187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772196 w 3216866"/>
                <a:gd name="connsiteY17" fmla="*/ 2885800 h 3168748"/>
                <a:gd name="connsiteX18" fmla="*/ 1222845 w 3216866"/>
                <a:gd name="connsiteY18"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09358 w 3216866"/>
                <a:gd name="connsiteY16" fmla="*/ 2406426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222845 w 3216866"/>
                <a:gd name="connsiteY0" fmla="*/ 2751030 h 3168748"/>
                <a:gd name="connsiteX1" fmla="*/ 618230 w 3216866"/>
                <a:gd name="connsiteY1" fmla="*/ 1392993 h 3168748"/>
                <a:gd name="connsiteX2" fmla="*/ 807895 w 3216866"/>
                <a:gd name="connsiteY2" fmla="*/ 445929 h 3168748"/>
                <a:gd name="connsiteX3" fmla="*/ 1784537 w 3216866"/>
                <a:gd name="connsiteY3" fmla="*/ 33200 h 3168748"/>
                <a:gd name="connsiteX4" fmla="*/ 1660050 w 3216866"/>
                <a:gd name="connsiteY4" fmla="*/ 621185 h 3168748"/>
                <a:gd name="connsiteX5" fmla="*/ 2423850 w 3216866"/>
                <a:gd name="connsiteY5" fmla="*/ 121403 h 3168748"/>
                <a:gd name="connsiteX6" fmla="*/ 3216866 w 3216866"/>
                <a:gd name="connsiteY6" fmla="*/ 1293660 h 3168748"/>
                <a:gd name="connsiteX7" fmla="*/ 2083981 w 3216866"/>
                <a:gd name="connsiteY7" fmla="*/ 2871607 h 3168748"/>
                <a:gd name="connsiteX8" fmla="*/ 1325640 w 3216866"/>
                <a:gd name="connsiteY8" fmla="*/ 2346937 h 3168748"/>
                <a:gd name="connsiteX9" fmla="*/ 1258570 w 3216866"/>
                <a:gd name="connsiteY9" fmla="*/ 3107648 h 3168748"/>
                <a:gd name="connsiteX10" fmla="*/ 277879 w 3216866"/>
                <a:gd name="connsiteY10" fmla="*/ 2524250 h 3168748"/>
                <a:gd name="connsiteX11" fmla="*/ 66584 w 3216866"/>
                <a:gd name="connsiteY11" fmla="*/ 1585466 h 3168748"/>
                <a:gd name="connsiteX12" fmla="*/ 56573 w 3216866"/>
                <a:gd name="connsiteY12" fmla="*/ 715002 h 3168748"/>
                <a:gd name="connsiteX13" fmla="*/ 205836 w 3216866"/>
                <a:gd name="connsiteY13" fmla="*/ 736302 h 3168748"/>
                <a:gd name="connsiteX14" fmla="*/ 157770 w 3216866"/>
                <a:gd name="connsiteY14" fmla="*/ 1279767 h 3168748"/>
                <a:gd name="connsiteX15" fmla="*/ 230969 w 3216866"/>
                <a:gd name="connsiteY15" fmla="*/ 2046416 h 3168748"/>
                <a:gd name="connsiteX16" fmla="*/ 410492 w 3216866"/>
                <a:gd name="connsiteY16" fmla="*/ 2426384 h 3168748"/>
                <a:gd name="connsiteX17" fmla="*/ 540267 w 3216866"/>
                <a:gd name="connsiteY17" fmla="*/ 2743502 h 3168748"/>
                <a:gd name="connsiteX18" fmla="*/ 772196 w 3216866"/>
                <a:gd name="connsiteY18" fmla="*/ 2885800 h 3168748"/>
                <a:gd name="connsiteX19" fmla="*/ 1222845 w 3216866"/>
                <a:gd name="connsiteY19" fmla="*/ 2751030 h 3168748"/>
                <a:gd name="connsiteX0" fmla="*/ 1199391 w 3193412"/>
                <a:gd name="connsiteY0" fmla="*/ 2751030 h 3168748"/>
                <a:gd name="connsiteX1" fmla="*/ 594776 w 3193412"/>
                <a:gd name="connsiteY1" fmla="*/ 1392993 h 3168748"/>
                <a:gd name="connsiteX2" fmla="*/ 784441 w 3193412"/>
                <a:gd name="connsiteY2" fmla="*/ 445929 h 3168748"/>
                <a:gd name="connsiteX3" fmla="*/ 1761083 w 3193412"/>
                <a:gd name="connsiteY3" fmla="*/ 33200 h 3168748"/>
                <a:gd name="connsiteX4" fmla="*/ 1636596 w 3193412"/>
                <a:gd name="connsiteY4" fmla="*/ 621185 h 3168748"/>
                <a:gd name="connsiteX5" fmla="*/ 2400396 w 3193412"/>
                <a:gd name="connsiteY5" fmla="*/ 121403 h 3168748"/>
                <a:gd name="connsiteX6" fmla="*/ 3193412 w 3193412"/>
                <a:gd name="connsiteY6" fmla="*/ 1293660 h 3168748"/>
                <a:gd name="connsiteX7" fmla="*/ 2060527 w 3193412"/>
                <a:gd name="connsiteY7" fmla="*/ 2871607 h 3168748"/>
                <a:gd name="connsiteX8" fmla="*/ 1302186 w 3193412"/>
                <a:gd name="connsiteY8" fmla="*/ 2346937 h 3168748"/>
                <a:gd name="connsiteX9" fmla="*/ 1235116 w 3193412"/>
                <a:gd name="connsiteY9" fmla="*/ 3107648 h 3168748"/>
                <a:gd name="connsiteX10" fmla="*/ 254425 w 3193412"/>
                <a:gd name="connsiteY10" fmla="*/ 2524250 h 3168748"/>
                <a:gd name="connsiteX11" fmla="*/ 92317 w 3193412"/>
                <a:gd name="connsiteY11" fmla="*/ 1582588 h 3168748"/>
                <a:gd name="connsiteX12" fmla="*/ 33119 w 3193412"/>
                <a:gd name="connsiteY12" fmla="*/ 715002 h 3168748"/>
                <a:gd name="connsiteX13" fmla="*/ 182382 w 3193412"/>
                <a:gd name="connsiteY13" fmla="*/ 736302 h 3168748"/>
                <a:gd name="connsiteX14" fmla="*/ 134316 w 3193412"/>
                <a:gd name="connsiteY14" fmla="*/ 1279767 h 3168748"/>
                <a:gd name="connsiteX15" fmla="*/ 207515 w 3193412"/>
                <a:gd name="connsiteY15" fmla="*/ 2046416 h 3168748"/>
                <a:gd name="connsiteX16" fmla="*/ 387038 w 3193412"/>
                <a:gd name="connsiteY16" fmla="*/ 2426384 h 3168748"/>
                <a:gd name="connsiteX17" fmla="*/ 516813 w 3193412"/>
                <a:gd name="connsiteY17" fmla="*/ 2743502 h 3168748"/>
                <a:gd name="connsiteX18" fmla="*/ 748742 w 3193412"/>
                <a:gd name="connsiteY18" fmla="*/ 2885800 h 3168748"/>
                <a:gd name="connsiteX19" fmla="*/ 1199391 w 3193412"/>
                <a:gd name="connsiteY19" fmla="*/ 2751030 h 3168748"/>
                <a:gd name="connsiteX0" fmla="*/ 1219284 w 3213305"/>
                <a:gd name="connsiteY0" fmla="*/ 2751030 h 3168748"/>
                <a:gd name="connsiteX1" fmla="*/ 614669 w 3213305"/>
                <a:gd name="connsiteY1" fmla="*/ 1392993 h 3168748"/>
                <a:gd name="connsiteX2" fmla="*/ 804334 w 3213305"/>
                <a:gd name="connsiteY2" fmla="*/ 445929 h 3168748"/>
                <a:gd name="connsiteX3" fmla="*/ 1780976 w 3213305"/>
                <a:gd name="connsiteY3" fmla="*/ 33200 h 3168748"/>
                <a:gd name="connsiteX4" fmla="*/ 1656489 w 3213305"/>
                <a:gd name="connsiteY4" fmla="*/ 621185 h 3168748"/>
                <a:gd name="connsiteX5" fmla="*/ 2420289 w 3213305"/>
                <a:gd name="connsiteY5" fmla="*/ 121403 h 3168748"/>
                <a:gd name="connsiteX6" fmla="*/ 3213305 w 3213305"/>
                <a:gd name="connsiteY6" fmla="*/ 1293660 h 3168748"/>
                <a:gd name="connsiteX7" fmla="*/ 2080420 w 3213305"/>
                <a:gd name="connsiteY7" fmla="*/ 2871607 h 3168748"/>
                <a:gd name="connsiteX8" fmla="*/ 1322079 w 3213305"/>
                <a:gd name="connsiteY8" fmla="*/ 2346937 h 3168748"/>
                <a:gd name="connsiteX9" fmla="*/ 1255009 w 3213305"/>
                <a:gd name="connsiteY9" fmla="*/ 3107648 h 3168748"/>
                <a:gd name="connsiteX10" fmla="*/ 274318 w 3213305"/>
                <a:gd name="connsiteY10" fmla="*/ 2524250 h 3168748"/>
                <a:gd name="connsiteX11" fmla="*/ 112210 w 3213305"/>
                <a:gd name="connsiteY11" fmla="*/ 1582588 h 3168748"/>
                <a:gd name="connsiteX12" fmla="*/ 53012 w 3213305"/>
                <a:gd name="connsiteY12" fmla="*/ 715002 h 3168748"/>
                <a:gd name="connsiteX13" fmla="*/ 202275 w 3213305"/>
                <a:gd name="connsiteY13" fmla="*/ 736302 h 3168748"/>
                <a:gd name="connsiteX14" fmla="*/ 154209 w 3213305"/>
                <a:gd name="connsiteY14" fmla="*/ 1279767 h 3168748"/>
                <a:gd name="connsiteX15" fmla="*/ 227408 w 3213305"/>
                <a:gd name="connsiteY15" fmla="*/ 2046416 h 3168748"/>
                <a:gd name="connsiteX16" fmla="*/ 406931 w 3213305"/>
                <a:gd name="connsiteY16" fmla="*/ 2426384 h 3168748"/>
                <a:gd name="connsiteX17" fmla="*/ 536706 w 3213305"/>
                <a:gd name="connsiteY17" fmla="*/ 2743502 h 3168748"/>
                <a:gd name="connsiteX18" fmla="*/ 768635 w 3213305"/>
                <a:gd name="connsiteY18" fmla="*/ 2885800 h 3168748"/>
                <a:gd name="connsiteX19" fmla="*/ 1219284 w 3213305"/>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748"/>
                <a:gd name="connsiteX1" fmla="*/ 625141 w 3223777"/>
                <a:gd name="connsiteY1" fmla="*/ 1392993 h 3168748"/>
                <a:gd name="connsiteX2" fmla="*/ 814806 w 3223777"/>
                <a:gd name="connsiteY2" fmla="*/ 445929 h 3168748"/>
                <a:gd name="connsiteX3" fmla="*/ 1791448 w 3223777"/>
                <a:gd name="connsiteY3" fmla="*/ 33200 h 3168748"/>
                <a:gd name="connsiteX4" fmla="*/ 1666961 w 3223777"/>
                <a:gd name="connsiteY4" fmla="*/ 621185 h 3168748"/>
                <a:gd name="connsiteX5" fmla="*/ 2430761 w 3223777"/>
                <a:gd name="connsiteY5" fmla="*/ 121403 h 3168748"/>
                <a:gd name="connsiteX6" fmla="*/ 3223777 w 3223777"/>
                <a:gd name="connsiteY6" fmla="*/ 1293660 h 3168748"/>
                <a:gd name="connsiteX7" fmla="*/ 2090892 w 3223777"/>
                <a:gd name="connsiteY7" fmla="*/ 2871607 h 3168748"/>
                <a:gd name="connsiteX8" fmla="*/ 1332551 w 3223777"/>
                <a:gd name="connsiteY8" fmla="*/ 2346937 h 3168748"/>
                <a:gd name="connsiteX9" fmla="*/ 1265481 w 3223777"/>
                <a:gd name="connsiteY9" fmla="*/ 3107648 h 3168748"/>
                <a:gd name="connsiteX10" fmla="*/ 284790 w 3223777"/>
                <a:gd name="connsiteY10" fmla="*/ 2524250 h 3168748"/>
                <a:gd name="connsiteX11" fmla="*/ 103009 w 3223777"/>
                <a:gd name="connsiteY11" fmla="*/ 1583739 h 3168748"/>
                <a:gd name="connsiteX12" fmla="*/ 63484 w 3223777"/>
                <a:gd name="connsiteY12" fmla="*/ 715002 h 3168748"/>
                <a:gd name="connsiteX13" fmla="*/ 212747 w 3223777"/>
                <a:gd name="connsiteY13" fmla="*/ 736302 h 3168748"/>
                <a:gd name="connsiteX14" fmla="*/ 164681 w 3223777"/>
                <a:gd name="connsiteY14" fmla="*/ 1279767 h 3168748"/>
                <a:gd name="connsiteX15" fmla="*/ 237880 w 3223777"/>
                <a:gd name="connsiteY15" fmla="*/ 2046416 h 3168748"/>
                <a:gd name="connsiteX16" fmla="*/ 417403 w 3223777"/>
                <a:gd name="connsiteY16" fmla="*/ 2426384 h 3168748"/>
                <a:gd name="connsiteX17" fmla="*/ 547178 w 3223777"/>
                <a:gd name="connsiteY17" fmla="*/ 2743502 h 3168748"/>
                <a:gd name="connsiteX18" fmla="*/ 779107 w 3223777"/>
                <a:gd name="connsiteY18" fmla="*/ 2885800 h 3168748"/>
                <a:gd name="connsiteX19" fmla="*/ 1229756 w 3223777"/>
                <a:gd name="connsiteY19" fmla="*/ 2751030 h 3168748"/>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68021"/>
                <a:gd name="connsiteX1" fmla="*/ 625141 w 3223777"/>
                <a:gd name="connsiteY1" fmla="*/ 1392993 h 3168021"/>
                <a:gd name="connsiteX2" fmla="*/ 814806 w 3223777"/>
                <a:gd name="connsiteY2" fmla="*/ 445929 h 3168021"/>
                <a:gd name="connsiteX3" fmla="*/ 1791448 w 3223777"/>
                <a:gd name="connsiteY3" fmla="*/ 33200 h 3168021"/>
                <a:gd name="connsiteX4" fmla="*/ 1666961 w 3223777"/>
                <a:gd name="connsiteY4" fmla="*/ 621185 h 3168021"/>
                <a:gd name="connsiteX5" fmla="*/ 2430761 w 3223777"/>
                <a:gd name="connsiteY5" fmla="*/ 121403 h 3168021"/>
                <a:gd name="connsiteX6" fmla="*/ 3223777 w 3223777"/>
                <a:gd name="connsiteY6" fmla="*/ 1293660 h 3168021"/>
                <a:gd name="connsiteX7" fmla="*/ 2090892 w 3223777"/>
                <a:gd name="connsiteY7" fmla="*/ 2871607 h 3168021"/>
                <a:gd name="connsiteX8" fmla="*/ 1332551 w 3223777"/>
                <a:gd name="connsiteY8" fmla="*/ 2346937 h 3168021"/>
                <a:gd name="connsiteX9" fmla="*/ 1265481 w 3223777"/>
                <a:gd name="connsiteY9" fmla="*/ 3107648 h 3168021"/>
                <a:gd name="connsiteX10" fmla="*/ 313734 w 3223777"/>
                <a:gd name="connsiteY10" fmla="*/ 2512545 h 3168021"/>
                <a:gd name="connsiteX11" fmla="*/ 103009 w 3223777"/>
                <a:gd name="connsiteY11" fmla="*/ 1583739 h 3168021"/>
                <a:gd name="connsiteX12" fmla="*/ 63484 w 3223777"/>
                <a:gd name="connsiteY12" fmla="*/ 715002 h 3168021"/>
                <a:gd name="connsiteX13" fmla="*/ 212747 w 3223777"/>
                <a:gd name="connsiteY13" fmla="*/ 736302 h 3168021"/>
                <a:gd name="connsiteX14" fmla="*/ 164681 w 3223777"/>
                <a:gd name="connsiteY14" fmla="*/ 1279767 h 3168021"/>
                <a:gd name="connsiteX15" fmla="*/ 237880 w 3223777"/>
                <a:gd name="connsiteY15" fmla="*/ 2046416 h 3168021"/>
                <a:gd name="connsiteX16" fmla="*/ 417403 w 3223777"/>
                <a:gd name="connsiteY16" fmla="*/ 2426384 h 3168021"/>
                <a:gd name="connsiteX17" fmla="*/ 547178 w 3223777"/>
                <a:gd name="connsiteY17" fmla="*/ 2743502 h 3168021"/>
                <a:gd name="connsiteX18" fmla="*/ 779107 w 3223777"/>
                <a:gd name="connsiteY18" fmla="*/ 2885800 h 3168021"/>
                <a:gd name="connsiteX19" fmla="*/ 1229756 w 3223777"/>
                <a:gd name="connsiteY19" fmla="*/ 2751030 h 3168021"/>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86599"/>
                <a:gd name="connsiteX1" fmla="*/ 625141 w 3223777"/>
                <a:gd name="connsiteY1" fmla="*/ 1392993 h 3186599"/>
                <a:gd name="connsiteX2" fmla="*/ 814806 w 3223777"/>
                <a:gd name="connsiteY2" fmla="*/ 445929 h 3186599"/>
                <a:gd name="connsiteX3" fmla="*/ 1791448 w 3223777"/>
                <a:gd name="connsiteY3" fmla="*/ 33200 h 3186599"/>
                <a:gd name="connsiteX4" fmla="*/ 1666961 w 3223777"/>
                <a:gd name="connsiteY4" fmla="*/ 621185 h 3186599"/>
                <a:gd name="connsiteX5" fmla="*/ 2430761 w 3223777"/>
                <a:gd name="connsiteY5" fmla="*/ 121403 h 3186599"/>
                <a:gd name="connsiteX6" fmla="*/ 3223777 w 3223777"/>
                <a:gd name="connsiteY6" fmla="*/ 1293660 h 3186599"/>
                <a:gd name="connsiteX7" fmla="*/ 2090892 w 3223777"/>
                <a:gd name="connsiteY7" fmla="*/ 2871607 h 3186599"/>
                <a:gd name="connsiteX8" fmla="*/ 1332551 w 3223777"/>
                <a:gd name="connsiteY8" fmla="*/ 2346937 h 3186599"/>
                <a:gd name="connsiteX9" fmla="*/ 1265481 w 3223777"/>
                <a:gd name="connsiteY9" fmla="*/ 3107648 h 3186599"/>
                <a:gd name="connsiteX10" fmla="*/ 764349 w 3223777"/>
                <a:gd name="connsiteY10" fmla="*/ 3091232 h 3186599"/>
                <a:gd name="connsiteX11" fmla="*/ 313734 w 3223777"/>
                <a:gd name="connsiteY11" fmla="*/ 2512545 h 3186599"/>
                <a:gd name="connsiteX12" fmla="*/ 103009 w 3223777"/>
                <a:gd name="connsiteY12" fmla="*/ 1583739 h 3186599"/>
                <a:gd name="connsiteX13" fmla="*/ 63484 w 3223777"/>
                <a:gd name="connsiteY13" fmla="*/ 715002 h 3186599"/>
                <a:gd name="connsiteX14" fmla="*/ 212747 w 3223777"/>
                <a:gd name="connsiteY14" fmla="*/ 736302 h 3186599"/>
                <a:gd name="connsiteX15" fmla="*/ 164681 w 3223777"/>
                <a:gd name="connsiteY15" fmla="*/ 1279767 h 3186599"/>
                <a:gd name="connsiteX16" fmla="*/ 237880 w 3223777"/>
                <a:gd name="connsiteY16" fmla="*/ 2046416 h 3186599"/>
                <a:gd name="connsiteX17" fmla="*/ 417403 w 3223777"/>
                <a:gd name="connsiteY17" fmla="*/ 2426384 h 3186599"/>
                <a:gd name="connsiteX18" fmla="*/ 547178 w 3223777"/>
                <a:gd name="connsiteY18" fmla="*/ 2743502 h 3186599"/>
                <a:gd name="connsiteX19" fmla="*/ 779107 w 3223777"/>
                <a:gd name="connsiteY19" fmla="*/ 2885800 h 3186599"/>
                <a:gd name="connsiteX20" fmla="*/ 1229756 w 3223777"/>
                <a:gd name="connsiteY20" fmla="*/ 2751030 h 3186599"/>
                <a:gd name="connsiteX0" fmla="*/ 1229756 w 3223777"/>
                <a:gd name="connsiteY0" fmla="*/ 2751030 h 3152740"/>
                <a:gd name="connsiteX1" fmla="*/ 625141 w 3223777"/>
                <a:gd name="connsiteY1" fmla="*/ 1392993 h 3152740"/>
                <a:gd name="connsiteX2" fmla="*/ 814806 w 3223777"/>
                <a:gd name="connsiteY2" fmla="*/ 445929 h 3152740"/>
                <a:gd name="connsiteX3" fmla="*/ 1791448 w 3223777"/>
                <a:gd name="connsiteY3" fmla="*/ 33200 h 3152740"/>
                <a:gd name="connsiteX4" fmla="*/ 1666961 w 3223777"/>
                <a:gd name="connsiteY4" fmla="*/ 621185 h 3152740"/>
                <a:gd name="connsiteX5" fmla="*/ 2430761 w 3223777"/>
                <a:gd name="connsiteY5" fmla="*/ 121403 h 3152740"/>
                <a:gd name="connsiteX6" fmla="*/ 3223777 w 3223777"/>
                <a:gd name="connsiteY6" fmla="*/ 1293660 h 3152740"/>
                <a:gd name="connsiteX7" fmla="*/ 2090892 w 3223777"/>
                <a:gd name="connsiteY7" fmla="*/ 2871607 h 3152740"/>
                <a:gd name="connsiteX8" fmla="*/ 1332551 w 3223777"/>
                <a:gd name="connsiteY8" fmla="*/ 2346937 h 3152740"/>
                <a:gd name="connsiteX9" fmla="*/ 1251672 w 3223777"/>
                <a:gd name="connsiteY9" fmla="*/ 3038373 h 3152740"/>
                <a:gd name="connsiteX10" fmla="*/ 764349 w 3223777"/>
                <a:gd name="connsiteY10" fmla="*/ 3091232 h 3152740"/>
                <a:gd name="connsiteX11" fmla="*/ 313734 w 3223777"/>
                <a:gd name="connsiteY11" fmla="*/ 2512545 h 3152740"/>
                <a:gd name="connsiteX12" fmla="*/ 103009 w 3223777"/>
                <a:gd name="connsiteY12" fmla="*/ 1583739 h 3152740"/>
                <a:gd name="connsiteX13" fmla="*/ 63484 w 3223777"/>
                <a:gd name="connsiteY13" fmla="*/ 715002 h 3152740"/>
                <a:gd name="connsiteX14" fmla="*/ 212747 w 3223777"/>
                <a:gd name="connsiteY14" fmla="*/ 736302 h 3152740"/>
                <a:gd name="connsiteX15" fmla="*/ 164681 w 3223777"/>
                <a:gd name="connsiteY15" fmla="*/ 1279767 h 3152740"/>
                <a:gd name="connsiteX16" fmla="*/ 237880 w 3223777"/>
                <a:gd name="connsiteY16" fmla="*/ 2046416 h 3152740"/>
                <a:gd name="connsiteX17" fmla="*/ 417403 w 3223777"/>
                <a:gd name="connsiteY17" fmla="*/ 2426384 h 3152740"/>
                <a:gd name="connsiteX18" fmla="*/ 547178 w 3223777"/>
                <a:gd name="connsiteY18" fmla="*/ 2743502 h 3152740"/>
                <a:gd name="connsiteX19" fmla="*/ 779107 w 3223777"/>
                <a:gd name="connsiteY19" fmla="*/ 2885800 h 3152740"/>
                <a:gd name="connsiteX20" fmla="*/ 1229756 w 3223777"/>
                <a:gd name="connsiteY20" fmla="*/ 2751030 h 3152740"/>
                <a:gd name="connsiteX0" fmla="*/ 1229756 w 3223777"/>
                <a:gd name="connsiteY0" fmla="*/ 2751030 h 3151123"/>
                <a:gd name="connsiteX1" fmla="*/ 625141 w 3223777"/>
                <a:gd name="connsiteY1" fmla="*/ 1392993 h 3151123"/>
                <a:gd name="connsiteX2" fmla="*/ 814806 w 3223777"/>
                <a:gd name="connsiteY2" fmla="*/ 445929 h 3151123"/>
                <a:gd name="connsiteX3" fmla="*/ 1791448 w 3223777"/>
                <a:gd name="connsiteY3" fmla="*/ 33200 h 3151123"/>
                <a:gd name="connsiteX4" fmla="*/ 1666961 w 3223777"/>
                <a:gd name="connsiteY4" fmla="*/ 621185 h 3151123"/>
                <a:gd name="connsiteX5" fmla="*/ 2430761 w 3223777"/>
                <a:gd name="connsiteY5" fmla="*/ 121403 h 3151123"/>
                <a:gd name="connsiteX6" fmla="*/ 3223777 w 3223777"/>
                <a:gd name="connsiteY6" fmla="*/ 1293660 h 3151123"/>
                <a:gd name="connsiteX7" fmla="*/ 2090892 w 3223777"/>
                <a:gd name="connsiteY7" fmla="*/ 2871607 h 3151123"/>
                <a:gd name="connsiteX8" fmla="*/ 1332551 w 3223777"/>
                <a:gd name="connsiteY8" fmla="*/ 2346937 h 3151123"/>
                <a:gd name="connsiteX9" fmla="*/ 1251672 w 3223777"/>
                <a:gd name="connsiteY9" fmla="*/ 3038373 h 3151123"/>
                <a:gd name="connsiteX10" fmla="*/ 764349 w 3223777"/>
                <a:gd name="connsiteY10" fmla="*/ 3091232 h 3151123"/>
                <a:gd name="connsiteX11" fmla="*/ 313734 w 3223777"/>
                <a:gd name="connsiteY11" fmla="*/ 2512545 h 3151123"/>
                <a:gd name="connsiteX12" fmla="*/ 103009 w 3223777"/>
                <a:gd name="connsiteY12" fmla="*/ 1583739 h 3151123"/>
                <a:gd name="connsiteX13" fmla="*/ 63484 w 3223777"/>
                <a:gd name="connsiteY13" fmla="*/ 715002 h 3151123"/>
                <a:gd name="connsiteX14" fmla="*/ 212747 w 3223777"/>
                <a:gd name="connsiteY14" fmla="*/ 736302 h 3151123"/>
                <a:gd name="connsiteX15" fmla="*/ 164681 w 3223777"/>
                <a:gd name="connsiteY15" fmla="*/ 1279767 h 3151123"/>
                <a:gd name="connsiteX16" fmla="*/ 237880 w 3223777"/>
                <a:gd name="connsiteY16" fmla="*/ 2046416 h 3151123"/>
                <a:gd name="connsiteX17" fmla="*/ 417403 w 3223777"/>
                <a:gd name="connsiteY17" fmla="*/ 2426384 h 3151123"/>
                <a:gd name="connsiteX18" fmla="*/ 547178 w 3223777"/>
                <a:gd name="connsiteY18" fmla="*/ 2743502 h 3151123"/>
                <a:gd name="connsiteX19" fmla="*/ 779107 w 3223777"/>
                <a:gd name="connsiteY19" fmla="*/ 2885800 h 3151123"/>
                <a:gd name="connsiteX20" fmla="*/ 1229756 w 3223777"/>
                <a:gd name="connsiteY20" fmla="*/ 2751030 h 3151123"/>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332551 w 3223777"/>
                <a:gd name="connsiteY8" fmla="*/ 2346937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251672 w 3223777"/>
                <a:gd name="connsiteY9" fmla="*/ 3038373 h 3138848"/>
                <a:gd name="connsiteX10" fmla="*/ 764349 w 3223777"/>
                <a:gd name="connsiteY10" fmla="*/ 3091232 h 3138848"/>
                <a:gd name="connsiteX11" fmla="*/ 313734 w 3223777"/>
                <a:gd name="connsiteY11" fmla="*/ 2512545 h 3138848"/>
                <a:gd name="connsiteX12" fmla="*/ 103009 w 3223777"/>
                <a:gd name="connsiteY12" fmla="*/ 1583739 h 3138848"/>
                <a:gd name="connsiteX13" fmla="*/ 63484 w 3223777"/>
                <a:gd name="connsiteY13" fmla="*/ 715002 h 3138848"/>
                <a:gd name="connsiteX14" fmla="*/ 212747 w 3223777"/>
                <a:gd name="connsiteY14" fmla="*/ 736302 h 3138848"/>
                <a:gd name="connsiteX15" fmla="*/ 164681 w 3223777"/>
                <a:gd name="connsiteY15" fmla="*/ 1279767 h 3138848"/>
                <a:gd name="connsiteX16" fmla="*/ 237880 w 3223777"/>
                <a:gd name="connsiteY16" fmla="*/ 2046416 h 3138848"/>
                <a:gd name="connsiteX17" fmla="*/ 417403 w 3223777"/>
                <a:gd name="connsiteY17" fmla="*/ 2426384 h 3138848"/>
                <a:gd name="connsiteX18" fmla="*/ 547178 w 3223777"/>
                <a:gd name="connsiteY18" fmla="*/ 2743502 h 3138848"/>
                <a:gd name="connsiteX19" fmla="*/ 779107 w 3223777"/>
                <a:gd name="connsiteY19" fmla="*/ 2885800 h 3138848"/>
                <a:gd name="connsiteX20" fmla="*/ 1229756 w 3223777"/>
                <a:gd name="connsiteY20"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78122 w 3223777"/>
                <a:gd name="connsiteY9" fmla="*/ 2799171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090892 w 3223777"/>
                <a:gd name="connsiteY7" fmla="*/ 2871607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10567 w 3223777"/>
                <a:gd name="connsiteY7" fmla="*/ 2870456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23777"/>
                <a:gd name="connsiteY0" fmla="*/ 2751030 h 3138848"/>
                <a:gd name="connsiteX1" fmla="*/ 625141 w 3223777"/>
                <a:gd name="connsiteY1" fmla="*/ 1392993 h 3138848"/>
                <a:gd name="connsiteX2" fmla="*/ 814806 w 3223777"/>
                <a:gd name="connsiteY2" fmla="*/ 445929 h 3138848"/>
                <a:gd name="connsiteX3" fmla="*/ 1791448 w 3223777"/>
                <a:gd name="connsiteY3" fmla="*/ 33200 h 3138848"/>
                <a:gd name="connsiteX4" fmla="*/ 1666961 w 3223777"/>
                <a:gd name="connsiteY4" fmla="*/ 621185 h 3138848"/>
                <a:gd name="connsiteX5" fmla="*/ 2430761 w 3223777"/>
                <a:gd name="connsiteY5" fmla="*/ 121403 h 3138848"/>
                <a:gd name="connsiteX6" fmla="*/ 3223777 w 3223777"/>
                <a:gd name="connsiteY6" fmla="*/ 1293660 h 3138848"/>
                <a:gd name="connsiteX7" fmla="*/ 2140647 w 3223777"/>
                <a:gd name="connsiteY7" fmla="*/ 2878708 h 3138848"/>
                <a:gd name="connsiteX8" fmla="*/ 1244208 w 3223777"/>
                <a:gd name="connsiteY8" fmla="*/ 2181900 h 3138848"/>
                <a:gd name="connsiteX9" fmla="*/ 1446340 w 3223777"/>
                <a:gd name="connsiteY9" fmla="*/ 2760982 h 3138848"/>
                <a:gd name="connsiteX10" fmla="*/ 1251672 w 3223777"/>
                <a:gd name="connsiteY10" fmla="*/ 3038373 h 3138848"/>
                <a:gd name="connsiteX11" fmla="*/ 764349 w 3223777"/>
                <a:gd name="connsiteY11" fmla="*/ 3091232 h 3138848"/>
                <a:gd name="connsiteX12" fmla="*/ 313734 w 3223777"/>
                <a:gd name="connsiteY12" fmla="*/ 2512545 h 3138848"/>
                <a:gd name="connsiteX13" fmla="*/ 103009 w 3223777"/>
                <a:gd name="connsiteY13" fmla="*/ 1583739 h 3138848"/>
                <a:gd name="connsiteX14" fmla="*/ 63484 w 3223777"/>
                <a:gd name="connsiteY14" fmla="*/ 715002 h 3138848"/>
                <a:gd name="connsiteX15" fmla="*/ 212747 w 3223777"/>
                <a:gd name="connsiteY15" fmla="*/ 736302 h 3138848"/>
                <a:gd name="connsiteX16" fmla="*/ 164681 w 3223777"/>
                <a:gd name="connsiteY16" fmla="*/ 1279767 h 3138848"/>
                <a:gd name="connsiteX17" fmla="*/ 237880 w 3223777"/>
                <a:gd name="connsiteY17" fmla="*/ 2046416 h 3138848"/>
                <a:gd name="connsiteX18" fmla="*/ 417403 w 3223777"/>
                <a:gd name="connsiteY18" fmla="*/ 2426384 h 3138848"/>
                <a:gd name="connsiteX19" fmla="*/ 547178 w 3223777"/>
                <a:gd name="connsiteY19" fmla="*/ 2743502 h 3138848"/>
                <a:gd name="connsiteX20" fmla="*/ 779107 w 3223777"/>
                <a:gd name="connsiteY20" fmla="*/ 2885800 h 3138848"/>
                <a:gd name="connsiteX21" fmla="*/ 1229756 w 3223777"/>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30761 w 3262560"/>
                <a:gd name="connsiteY5" fmla="*/ 121403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400115 w 3262560"/>
                <a:gd name="connsiteY5" fmla="*/ 103172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00609 w 3262560"/>
                <a:gd name="connsiteY5" fmla="*/ 88969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348661 w 3262560"/>
                <a:gd name="connsiteY5" fmla="*/ 6613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62560"/>
                <a:gd name="connsiteY0" fmla="*/ 2751030 h 3138848"/>
                <a:gd name="connsiteX1" fmla="*/ 625141 w 3262560"/>
                <a:gd name="connsiteY1" fmla="*/ 1392993 h 3138848"/>
                <a:gd name="connsiteX2" fmla="*/ 814806 w 3262560"/>
                <a:gd name="connsiteY2" fmla="*/ 445929 h 3138848"/>
                <a:gd name="connsiteX3" fmla="*/ 1791448 w 3262560"/>
                <a:gd name="connsiteY3" fmla="*/ 33200 h 3138848"/>
                <a:gd name="connsiteX4" fmla="*/ 1666961 w 3262560"/>
                <a:gd name="connsiteY4" fmla="*/ 621185 h 3138848"/>
                <a:gd name="connsiteX5" fmla="*/ 2248585 w 3262560"/>
                <a:gd name="connsiteY5" fmla="*/ 41954 h 3138848"/>
                <a:gd name="connsiteX6" fmla="*/ 3262560 w 3262560"/>
                <a:gd name="connsiteY6" fmla="*/ 1281380 h 3138848"/>
                <a:gd name="connsiteX7" fmla="*/ 2140647 w 3262560"/>
                <a:gd name="connsiteY7" fmla="*/ 2878708 h 3138848"/>
                <a:gd name="connsiteX8" fmla="*/ 1244208 w 3262560"/>
                <a:gd name="connsiteY8" fmla="*/ 2181900 h 3138848"/>
                <a:gd name="connsiteX9" fmla="*/ 1446340 w 3262560"/>
                <a:gd name="connsiteY9" fmla="*/ 2760982 h 3138848"/>
                <a:gd name="connsiteX10" fmla="*/ 1251672 w 3262560"/>
                <a:gd name="connsiteY10" fmla="*/ 3038373 h 3138848"/>
                <a:gd name="connsiteX11" fmla="*/ 764349 w 3262560"/>
                <a:gd name="connsiteY11" fmla="*/ 3091232 h 3138848"/>
                <a:gd name="connsiteX12" fmla="*/ 313734 w 3262560"/>
                <a:gd name="connsiteY12" fmla="*/ 2512545 h 3138848"/>
                <a:gd name="connsiteX13" fmla="*/ 103009 w 3262560"/>
                <a:gd name="connsiteY13" fmla="*/ 1583739 h 3138848"/>
                <a:gd name="connsiteX14" fmla="*/ 63484 w 3262560"/>
                <a:gd name="connsiteY14" fmla="*/ 715002 h 3138848"/>
                <a:gd name="connsiteX15" fmla="*/ 212747 w 3262560"/>
                <a:gd name="connsiteY15" fmla="*/ 736302 h 3138848"/>
                <a:gd name="connsiteX16" fmla="*/ 164681 w 3262560"/>
                <a:gd name="connsiteY16" fmla="*/ 1279767 h 3138848"/>
                <a:gd name="connsiteX17" fmla="*/ 237880 w 3262560"/>
                <a:gd name="connsiteY17" fmla="*/ 2046416 h 3138848"/>
                <a:gd name="connsiteX18" fmla="*/ 417403 w 3262560"/>
                <a:gd name="connsiteY18" fmla="*/ 2426384 h 3138848"/>
                <a:gd name="connsiteX19" fmla="*/ 547178 w 3262560"/>
                <a:gd name="connsiteY19" fmla="*/ 2743502 h 3138848"/>
                <a:gd name="connsiteX20" fmla="*/ 779107 w 3262560"/>
                <a:gd name="connsiteY20" fmla="*/ 2885800 h 3138848"/>
                <a:gd name="connsiteX21" fmla="*/ 1229756 w 3262560"/>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248585 w 3234943"/>
                <a:gd name="connsiteY5" fmla="*/ 41954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34943"/>
                <a:gd name="connsiteY0" fmla="*/ 2751030 h 3138848"/>
                <a:gd name="connsiteX1" fmla="*/ 625141 w 3234943"/>
                <a:gd name="connsiteY1" fmla="*/ 1392993 h 3138848"/>
                <a:gd name="connsiteX2" fmla="*/ 814806 w 3234943"/>
                <a:gd name="connsiteY2" fmla="*/ 445929 h 3138848"/>
                <a:gd name="connsiteX3" fmla="*/ 1791448 w 3234943"/>
                <a:gd name="connsiteY3" fmla="*/ 33200 h 3138848"/>
                <a:gd name="connsiteX4" fmla="*/ 1666961 w 3234943"/>
                <a:gd name="connsiteY4" fmla="*/ 621185 h 3138848"/>
                <a:gd name="connsiteX5" fmla="*/ 2376469 w 3234943"/>
                <a:gd name="connsiteY5" fmla="*/ 34472 h 3138848"/>
                <a:gd name="connsiteX6" fmla="*/ 3234943 w 3234943"/>
                <a:gd name="connsiteY6" fmla="*/ 1142826 h 3138848"/>
                <a:gd name="connsiteX7" fmla="*/ 2140647 w 3234943"/>
                <a:gd name="connsiteY7" fmla="*/ 2878708 h 3138848"/>
                <a:gd name="connsiteX8" fmla="*/ 1244208 w 3234943"/>
                <a:gd name="connsiteY8" fmla="*/ 2181900 h 3138848"/>
                <a:gd name="connsiteX9" fmla="*/ 1446340 w 3234943"/>
                <a:gd name="connsiteY9" fmla="*/ 2760982 h 3138848"/>
                <a:gd name="connsiteX10" fmla="*/ 1251672 w 3234943"/>
                <a:gd name="connsiteY10" fmla="*/ 3038373 h 3138848"/>
                <a:gd name="connsiteX11" fmla="*/ 764349 w 3234943"/>
                <a:gd name="connsiteY11" fmla="*/ 3091232 h 3138848"/>
                <a:gd name="connsiteX12" fmla="*/ 313734 w 3234943"/>
                <a:gd name="connsiteY12" fmla="*/ 2512545 h 3138848"/>
                <a:gd name="connsiteX13" fmla="*/ 103009 w 3234943"/>
                <a:gd name="connsiteY13" fmla="*/ 1583739 h 3138848"/>
                <a:gd name="connsiteX14" fmla="*/ 63484 w 3234943"/>
                <a:gd name="connsiteY14" fmla="*/ 715002 h 3138848"/>
                <a:gd name="connsiteX15" fmla="*/ 212747 w 3234943"/>
                <a:gd name="connsiteY15" fmla="*/ 736302 h 3138848"/>
                <a:gd name="connsiteX16" fmla="*/ 164681 w 3234943"/>
                <a:gd name="connsiteY16" fmla="*/ 1279767 h 3138848"/>
                <a:gd name="connsiteX17" fmla="*/ 237880 w 3234943"/>
                <a:gd name="connsiteY17" fmla="*/ 2046416 h 3138848"/>
                <a:gd name="connsiteX18" fmla="*/ 417403 w 3234943"/>
                <a:gd name="connsiteY18" fmla="*/ 2426384 h 3138848"/>
                <a:gd name="connsiteX19" fmla="*/ 547178 w 3234943"/>
                <a:gd name="connsiteY19" fmla="*/ 2743502 h 3138848"/>
                <a:gd name="connsiteX20" fmla="*/ 779107 w 3234943"/>
                <a:gd name="connsiteY20" fmla="*/ 2885800 h 3138848"/>
                <a:gd name="connsiteX21" fmla="*/ 1229756 w 3234943"/>
                <a:gd name="connsiteY21" fmla="*/ 2751030 h 3138848"/>
                <a:gd name="connsiteX0" fmla="*/ 1229756 w 3226807"/>
                <a:gd name="connsiteY0" fmla="*/ 2751030 h 3138848"/>
                <a:gd name="connsiteX1" fmla="*/ 625141 w 3226807"/>
                <a:gd name="connsiteY1" fmla="*/ 1392993 h 3138848"/>
                <a:gd name="connsiteX2" fmla="*/ 814806 w 3226807"/>
                <a:gd name="connsiteY2" fmla="*/ 445929 h 3138848"/>
                <a:gd name="connsiteX3" fmla="*/ 1791448 w 3226807"/>
                <a:gd name="connsiteY3" fmla="*/ 33200 h 3138848"/>
                <a:gd name="connsiteX4" fmla="*/ 1666961 w 3226807"/>
                <a:gd name="connsiteY4" fmla="*/ 621185 h 3138848"/>
                <a:gd name="connsiteX5" fmla="*/ 2376469 w 3226807"/>
                <a:gd name="connsiteY5" fmla="*/ 34472 h 3138848"/>
                <a:gd name="connsiteX6" fmla="*/ 3226807 w 3226807"/>
                <a:gd name="connsiteY6" fmla="*/ 1173338 h 3138848"/>
                <a:gd name="connsiteX7" fmla="*/ 2140647 w 3226807"/>
                <a:gd name="connsiteY7" fmla="*/ 2878708 h 3138848"/>
                <a:gd name="connsiteX8" fmla="*/ 1244208 w 3226807"/>
                <a:gd name="connsiteY8" fmla="*/ 2181900 h 3138848"/>
                <a:gd name="connsiteX9" fmla="*/ 1446340 w 3226807"/>
                <a:gd name="connsiteY9" fmla="*/ 2760982 h 3138848"/>
                <a:gd name="connsiteX10" fmla="*/ 1251672 w 3226807"/>
                <a:gd name="connsiteY10" fmla="*/ 3038373 h 3138848"/>
                <a:gd name="connsiteX11" fmla="*/ 764349 w 3226807"/>
                <a:gd name="connsiteY11" fmla="*/ 3091232 h 3138848"/>
                <a:gd name="connsiteX12" fmla="*/ 313734 w 3226807"/>
                <a:gd name="connsiteY12" fmla="*/ 2512545 h 3138848"/>
                <a:gd name="connsiteX13" fmla="*/ 103009 w 3226807"/>
                <a:gd name="connsiteY13" fmla="*/ 1583739 h 3138848"/>
                <a:gd name="connsiteX14" fmla="*/ 63484 w 3226807"/>
                <a:gd name="connsiteY14" fmla="*/ 715002 h 3138848"/>
                <a:gd name="connsiteX15" fmla="*/ 212747 w 3226807"/>
                <a:gd name="connsiteY15" fmla="*/ 736302 h 3138848"/>
                <a:gd name="connsiteX16" fmla="*/ 164681 w 3226807"/>
                <a:gd name="connsiteY16" fmla="*/ 1279767 h 3138848"/>
                <a:gd name="connsiteX17" fmla="*/ 237880 w 3226807"/>
                <a:gd name="connsiteY17" fmla="*/ 2046416 h 3138848"/>
                <a:gd name="connsiteX18" fmla="*/ 417403 w 3226807"/>
                <a:gd name="connsiteY18" fmla="*/ 2426384 h 3138848"/>
                <a:gd name="connsiteX19" fmla="*/ 547178 w 3226807"/>
                <a:gd name="connsiteY19" fmla="*/ 2743502 h 3138848"/>
                <a:gd name="connsiteX20" fmla="*/ 779107 w 3226807"/>
                <a:gd name="connsiteY20" fmla="*/ 2885800 h 3138848"/>
                <a:gd name="connsiteX21" fmla="*/ 1229756 w 3226807"/>
                <a:gd name="connsiteY21" fmla="*/ 2751030 h 3138848"/>
                <a:gd name="connsiteX0" fmla="*/ 1229756 w 3231959"/>
                <a:gd name="connsiteY0" fmla="*/ 2751030 h 3138848"/>
                <a:gd name="connsiteX1" fmla="*/ 625141 w 3231959"/>
                <a:gd name="connsiteY1" fmla="*/ 1392993 h 3138848"/>
                <a:gd name="connsiteX2" fmla="*/ 814806 w 3231959"/>
                <a:gd name="connsiteY2" fmla="*/ 445929 h 3138848"/>
                <a:gd name="connsiteX3" fmla="*/ 1791448 w 3231959"/>
                <a:gd name="connsiteY3" fmla="*/ 33200 h 3138848"/>
                <a:gd name="connsiteX4" fmla="*/ 1666961 w 3231959"/>
                <a:gd name="connsiteY4" fmla="*/ 621185 h 3138848"/>
                <a:gd name="connsiteX5" fmla="*/ 2376469 w 3231959"/>
                <a:gd name="connsiteY5" fmla="*/ 34472 h 3138848"/>
                <a:gd name="connsiteX6" fmla="*/ 3226807 w 3231959"/>
                <a:gd name="connsiteY6" fmla="*/ 1173338 h 3138848"/>
                <a:gd name="connsiteX7" fmla="*/ 2140647 w 3231959"/>
                <a:gd name="connsiteY7" fmla="*/ 2878708 h 3138848"/>
                <a:gd name="connsiteX8" fmla="*/ 1244208 w 3231959"/>
                <a:gd name="connsiteY8" fmla="*/ 2181900 h 3138848"/>
                <a:gd name="connsiteX9" fmla="*/ 1446340 w 3231959"/>
                <a:gd name="connsiteY9" fmla="*/ 2760982 h 3138848"/>
                <a:gd name="connsiteX10" fmla="*/ 1251672 w 3231959"/>
                <a:gd name="connsiteY10" fmla="*/ 3038373 h 3138848"/>
                <a:gd name="connsiteX11" fmla="*/ 764349 w 3231959"/>
                <a:gd name="connsiteY11" fmla="*/ 3091232 h 3138848"/>
                <a:gd name="connsiteX12" fmla="*/ 313734 w 3231959"/>
                <a:gd name="connsiteY12" fmla="*/ 2512545 h 3138848"/>
                <a:gd name="connsiteX13" fmla="*/ 103009 w 3231959"/>
                <a:gd name="connsiteY13" fmla="*/ 1583739 h 3138848"/>
                <a:gd name="connsiteX14" fmla="*/ 63484 w 3231959"/>
                <a:gd name="connsiteY14" fmla="*/ 715002 h 3138848"/>
                <a:gd name="connsiteX15" fmla="*/ 212747 w 3231959"/>
                <a:gd name="connsiteY15" fmla="*/ 736302 h 3138848"/>
                <a:gd name="connsiteX16" fmla="*/ 164681 w 3231959"/>
                <a:gd name="connsiteY16" fmla="*/ 1279767 h 3138848"/>
                <a:gd name="connsiteX17" fmla="*/ 237880 w 3231959"/>
                <a:gd name="connsiteY17" fmla="*/ 2046416 h 3138848"/>
                <a:gd name="connsiteX18" fmla="*/ 417403 w 3231959"/>
                <a:gd name="connsiteY18" fmla="*/ 2426384 h 3138848"/>
                <a:gd name="connsiteX19" fmla="*/ 547178 w 3231959"/>
                <a:gd name="connsiteY19" fmla="*/ 2743502 h 3138848"/>
                <a:gd name="connsiteX20" fmla="*/ 779107 w 3231959"/>
                <a:gd name="connsiteY20" fmla="*/ 2885800 h 3138848"/>
                <a:gd name="connsiteX21" fmla="*/ 1229756 w 3231959"/>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76469 w 3232594"/>
                <a:gd name="connsiteY5" fmla="*/ 34472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2594"/>
                <a:gd name="connsiteY0" fmla="*/ 2751030 h 3138848"/>
                <a:gd name="connsiteX1" fmla="*/ 625141 w 3232594"/>
                <a:gd name="connsiteY1" fmla="*/ 1392993 h 3138848"/>
                <a:gd name="connsiteX2" fmla="*/ 814806 w 3232594"/>
                <a:gd name="connsiteY2" fmla="*/ 445929 h 3138848"/>
                <a:gd name="connsiteX3" fmla="*/ 1791448 w 3232594"/>
                <a:gd name="connsiteY3" fmla="*/ 33200 h 3138848"/>
                <a:gd name="connsiteX4" fmla="*/ 1666961 w 3232594"/>
                <a:gd name="connsiteY4" fmla="*/ 621185 h 3138848"/>
                <a:gd name="connsiteX5" fmla="*/ 2327849 w 3232594"/>
                <a:gd name="connsiteY5" fmla="*/ 47329 h 3138848"/>
                <a:gd name="connsiteX6" fmla="*/ 3226807 w 3232594"/>
                <a:gd name="connsiteY6" fmla="*/ 1173338 h 3138848"/>
                <a:gd name="connsiteX7" fmla="*/ 2140647 w 3232594"/>
                <a:gd name="connsiteY7" fmla="*/ 2878708 h 3138848"/>
                <a:gd name="connsiteX8" fmla="*/ 1244208 w 3232594"/>
                <a:gd name="connsiteY8" fmla="*/ 2181900 h 3138848"/>
                <a:gd name="connsiteX9" fmla="*/ 1446340 w 3232594"/>
                <a:gd name="connsiteY9" fmla="*/ 2760982 h 3138848"/>
                <a:gd name="connsiteX10" fmla="*/ 1251672 w 3232594"/>
                <a:gd name="connsiteY10" fmla="*/ 3038373 h 3138848"/>
                <a:gd name="connsiteX11" fmla="*/ 764349 w 3232594"/>
                <a:gd name="connsiteY11" fmla="*/ 3091232 h 3138848"/>
                <a:gd name="connsiteX12" fmla="*/ 313734 w 3232594"/>
                <a:gd name="connsiteY12" fmla="*/ 2512545 h 3138848"/>
                <a:gd name="connsiteX13" fmla="*/ 103009 w 3232594"/>
                <a:gd name="connsiteY13" fmla="*/ 1583739 h 3138848"/>
                <a:gd name="connsiteX14" fmla="*/ 63484 w 3232594"/>
                <a:gd name="connsiteY14" fmla="*/ 715002 h 3138848"/>
                <a:gd name="connsiteX15" fmla="*/ 212747 w 3232594"/>
                <a:gd name="connsiteY15" fmla="*/ 736302 h 3138848"/>
                <a:gd name="connsiteX16" fmla="*/ 164681 w 3232594"/>
                <a:gd name="connsiteY16" fmla="*/ 1279767 h 3138848"/>
                <a:gd name="connsiteX17" fmla="*/ 237880 w 3232594"/>
                <a:gd name="connsiteY17" fmla="*/ 2046416 h 3138848"/>
                <a:gd name="connsiteX18" fmla="*/ 417403 w 3232594"/>
                <a:gd name="connsiteY18" fmla="*/ 2426384 h 3138848"/>
                <a:gd name="connsiteX19" fmla="*/ 547178 w 3232594"/>
                <a:gd name="connsiteY19" fmla="*/ 2743502 h 3138848"/>
                <a:gd name="connsiteX20" fmla="*/ 779107 w 3232594"/>
                <a:gd name="connsiteY20" fmla="*/ 2885800 h 3138848"/>
                <a:gd name="connsiteX21" fmla="*/ 1229756 w 3232594"/>
                <a:gd name="connsiteY21" fmla="*/ 2751030 h 3138848"/>
                <a:gd name="connsiteX0" fmla="*/ 1229756 w 3231646"/>
                <a:gd name="connsiteY0" fmla="*/ 2751030 h 3138848"/>
                <a:gd name="connsiteX1" fmla="*/ 625141 w 3231646"/>
                <a:gd name="connsiteY1" fmla="*/ 1392993 h 3138848"/>
                <a:gd name="connsiteX2" fmla="*/ 814806 w 3231646"/>
                <a:gd name="connsiteY2" fmla="*/ 445929 h 3138848"/>
                <a:gd name="connsiteX3" fmla="*/ 1791448 w 3231646"/>
                <a:gd name="connsiteY3" fmla="*/ 33200 h 3138848"/>
                <a:gd name="connsiteX4" fmla="*/ 1666961 w 3231646"/>
                <a:gd name="connsiteY4" fmla="*/ 621185 h 3138848"/>
                <a:gd name="connsiteX5" fmla="*/ 2327849 w 3231646"/>
                <a:gd name="connsiteY5" fmla="*/ 47329 h 3138848"/>
                <a:gd name="connsiteX6" fmla="*/ 3226807 w 3231646"/>
                <a:gd name="connsiteY6" fmla="*/ 1173338 h 3138848"/>
                <a:gd name="connsiteX7" fmla="*/ 2140647 w 3231646"/>
                <a:gd name="connsiteY7" fmla="*/ 2878708 h 3138848"/>
                <a:gd name="connsiteX8" fmla="*/ 1244208 w 3231646"/>
                <a:gd name="connsiteY8" fmla="*/ 2181900 h 3138848"/>
                <a:gd name="connsiteX9" fmla="*/ 1446340 w 3231646"/>
                <a:gd name="connsiteY9" fmla="*/ 2760982 h 3138848"/>
                <a:gd name="connsiteX10" fmla="*/ 1251672 w 3231646"/>
                <a:gd name="connsiteY10" fmla="*/ 3038373 h 3138848"/>
                <a:gd name="connsiteX11" fmla="*/ 764349 w 3231646"/>
                <a:gd name="connsiteY11" fmla="*/ 3091232 h 3138848"/>
                <a:gd name="connsiteX12" fmla="*/ 313734 w 3231646"/>
                <a:gd name="connsiteY12" fmla="*/ 2512545 h 3138848"/>
                <a:gd name="connsiteX13" fmla="*/ 103009 w 3231646"/>
                <a:gd name="connsiteY13" fmla="*/ 1583739 h 3138848"/>
                <a:gd name="connsiteX14" fmla="*/ 63484 w 3231646"/>
                <a:gd name="connsiteY14" fmla="*/ 715002 h 3138848"/>
                <a:gd name="connsiteX15" fmla="*/ 212747 w 3231646"/>
                <a:gd name="connsiteY15" fmla="*/ 736302 h 3138848"/>
                <a:gd name="connsiteX16" fmla="*/ 164681 w 3231646"/>
                <a:gd name="connsiteY16" fmla="*/ 1279767 h 3138848"/>
                <a:gd name="connsiteX17" fmla="*/ 237880 w 3231646"/>
                <a:gd name="connsiteY17" fmla="*/ 2046416 h 3138848"/>
                <a:gd name="connsiteX18" fmla="*/ 417403 w 3231646"/>
                <a:gd name="connsiteY18" fmla="*/ 2426384 h 3138848"/>
                <a:gd name="connsiteX19" fmla="*/ 547178 w 3231646"/>
                <a:gd name="connsiteY19" fmla="*/ 2743502 h 3138848"/>
                <a:gd name="connsiteX20" fmla="*/ 779107 w 3231646"/>
                <a:gd name="connsiteY20" fmla="*/ 2885800 h 3138848"/>
                <a:gd name="connsiteX21" fmla="*/ 1229756 w 3231646"/>
                <a:gd name="connsiteY21" fmla="*/ 2751030 h 313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31646" h="3138848">
                  <a:moveTo>
                    <a:pt x="1229756" y="2751030"/>
                  </a:moveTo>
                  <a:cubicBezTo>
                    <a:pt x="1204095" y="2502229"/>
                    <a:pt x="691841" y="1647163"/>
                    <a:pt x="625141" y="1392993"/>
                  </a:cubicBezTo>
                  <a:cubicBezTo>
                    <a:pt x="565814" y="1268550"/>
                    <a:pt x="620422" y="672561"/>
                    <a:pt x="814806" y="445929"/>
                  </a:cubicBezTo>
                  <a:cubicBezTo>
                    <a:pt x="1009191" y="219297"/>
                    <a:pt x="1432660" y="-105138"/>
                    <a:pt x="1791448" y="33200"/>
                  </a:cubicBezTo>
                  <a:cubicBezTo>
                    <a:pt x="1923983" y="184778"/>
                    <a:pt x="1651718" y="621167"/>
                    <a:pt x="1666961" y="621185"/>
                  </a:cubicBezTo>
                  <a:cubicBezTo>
                    <a:pt x="1727280" y="334027"/>
                    <a:pt x="2043471" y="46838"/>
                    <a:pt x="2327849" y="47329"/>
                  </a:cubicBezTo>
                  <a:cubicBezTo>
                    <a:pt x="2612227" y="47820"/>
                    <a:pt x="3148723" y="358049"/>
                    <a:pt x="3226807" y="1173338"/>
                  </a:cubicBezTo>
                  <a:cubicBezTo>
                    <a:pt x="3286218" y="2100325"/>
                    <a:pt x="2791369" y="2757925"/>
                    <a:pt x="2140647" y="2878708"/>
                  </a:cubicBezTo>
                  <a:cubicBezTo>
                    <a:pt x="1615538" y="2952095"/>
                    <a:pt x="1325807" y="2440471"/>
                    <a:pt x="1244208" y="2181900"/>
                  </a:cubicBezTo>
                  <a:cubicBezTo>
                    <a:pt x="1126473" y="2155722"/>
                    <a:pt x="1445096" y="2618237"/>
                    <a:pt x="1446340" y="2760982"/>
                  </a:cubicBezTo>
                  <a:cubicBezTo>
                    <a:pt x="1447584" y="2903727"/>
                    <a:pt x="1355027" y="2975591"/>
                    <a:pt x="1251672" y="3038373"/>
                  </a:cubicBezTo>
                  <a:cubicBezTo>
                    <a:pt x="1183931" y="3115792"/>
                    <a:pt x="922973" y="3190416"/>
                    <a:pt x="764349" y="3091232"/>
                  </a:cubicBezTo>
                  <a:cubicBezTo>
                    <a:pt x="321205" y="2848502"/>
                    <a:pt x="424241" y="2768783"/>
                    <a:pt x="313734" y="2512545"/>
                  </a:cubicBezTo>
                  <a:cubicBezTo>
                    <a:pt x="33662" y="2186851"/>
                    <a:pt x="106819" y="1882210"/>
                    <a:pt x="103009" y="1583739"/>
                  </a:cubicBezTo>
                  <a:cubicBezTo>
                    <a:pt x="-66333" y="1324989"/>
                    <a:pt x="12530" y="831453"/>
                    <a:pt x="63484" y="715002"/>
                  </a:cubicBezTo>
                  <a:cubicBezTo>
                    <a:pt x="82594" y="617101"/>
                    <a:pt x="99402" y="507650"/>
                    <a:pt x="212747" y="736302"/>
                  </a:cubicBezTo>
                  <a:cubicBezTo>
                    <a:pt x="246419" y="807754"/>
                    <a:pt x="92232" y="960282"/>
                    <a:pt x="164681" y="1279767"/>
                  </a:cubicBezTo>
                  <a:cubicBezTo>
                    <a:pt x="179244" y="1449121"/>
                    <a:pt x="258011" y="1301007"/>
                    <a:pt x="237880" y="2046416"/>
                  </a:cubicBezTo>
                  <a:cubicBezTo>
                    <a:pt x="276249" y="2229395"/>
                    <a:pt x="335364" y="2314379"/>
                    <a:pt x="417403" y="2426384"/>
                  </a:cubicBezTo>
                  <a:cubicBezTo>
                    <a:pt x="472926" y="2525646"/>
                    <a:pt x="486705" y="2663606"/>
                    <a:pt x="547178" y="2743502"/>
                  </a:cubicBezTo>
                  <a:cubicBezTo>
                    <a:pt x="607651" y="2823398"/>
                    <a:pt x="669317" y="2867626"/>
                    <a:pt x="779107" y="2885800"/>
                  </a:cubicBezTo>
                  <a:cubicBezTo>
                    <a:pt x="879912" y="2910226"/>
                    <a:pt x="1255417" y="2999831"/>
                    <a:pt x="1229756" y="2751030"/>
                  </a:cubicBezTo>
                  <a:close/>
                </a:path>
              </a:pathLst>
            </a:custGeom>
            <a:gradFill flip="none" rotWithShape="1">
              <a:gsLst>
                <a:gs pos="3000">
                  <a:schemeClr val="accent2">
                    <a:lumMod val="75000"/>
                  </a:schemeClr>
                </a:gs>
                <a:gs pos="58000">
                  <a:schemeClr val="accent2">
                    <a:tint val="44500"/>
                    <a:satMod val="160000"/>
                    <a:lumMod val="33000"/>
                    <a:lumOff val="67000"/>
                  </a:schemeClr>
                </a:gs>
                <a:gs pos="62000">
                  <a:schemeClr val="accent2">
                    <a:lumMod val="60000"/>
                    <a:lumOff val="40000"/>
                    <a:tint val="23500"/>
                    <a:satMod val="160000"/>
                  </a:schemeClr>
                </a:gs>
              </a:gsLst>
              <a:lin ang="3600000" scaled="0"/>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524F4B2-1F53-2047-A85F-FB1B46D04E6B}"/>
                </a:ext>
              </a:extLst>
            </p:cNvPr>
            <p:cNvGrpSpPr/>
            <p:nvPr/>
          </p:nvGrpSpPr>
          <p:grpSpPr>
            <a:xfrm>
              <a:off x="5973670" y="375903"/>
              <a:ext cx="1926545" cy="3024060"/>
              <a:chOff x="4911189" y="2600696"/>
              <a:chExt cx="1926545" cy="3024060"/>
            </a:xfrm>
          </p:grpSpPr>
          <p:sp>
            <p:nvSpPr>
              <p:cNvPr id="54" name="Oval 2">
                <a:extLst>
                  <a:ext uri="{FF2B5EF4-FFF2-40B4-BE49-F238E27FC236}">
                    <a16:creationId xmlns:a16="http://schemas.microsoft.com/office/drawing/2014/main" id="{3CBBC25E-27A8-E746-BAA0-7060491F2855}"/>
                  </a:ext>
                </a:extLst>
              </p:cNvPr>
              <p:cNvSpPr/>
              <p:nvPr/>
            </p:nvSpPr>
            <p:spPr>
              <a:xfrm rot="198052">
                <a:off x="4911189" y="2653808"/>
                <a:ext cx="1926545" cy="2828028"/>
              </a:xfrm>
              <a:custGeom>
                <a:avLst/>
                <a:gdLst>
                  <a:gd name="connsiteX0" fmla="*/ 0 w 1683143"/>
                  <a:gd name="connsiteY0" fmla="*/ 1302818 h 2605636"/>
                  <a:gd name="connsiteX1" fmla="*/ 841572 w 1683143"/>
                  <a:gd name="connsiteY1" fmla="*/ 0 h 2605636"/>
                  <a:gd name="connsiteX2" fmla="*/ 1683144 w 1683143"/>
                  <a:gd name="connsiteY2" fmla="*/ 1302818 h 2605636"/>
                  <a:gd name="connsiteX3" fmla="*/ 841572 w 1683143"/>
                  <a:gd name="connsiteY3" fmla="*/ 2605636 h 2605636"/>
                  <a:gd name="connsiteX4" fmla="*/ 0 w 1683143"/>
                  <a:gd name="connsiteY4" fmla="*/ 1302818 h 2605636"/>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268 h 2606460"/>
                  <a:gd name="connsiteX1" fmla="*/ 841572 w 1788340"/>
                  <a:gd name="connsiteY1" fmla="*/ 450 h 2606460"/>
                  <a:gd name="connsiteX2" fmla="*/ 1788340 w 1788340"/>
                  <a:gd name="connsiteY2" fmla="*/ 1198072 h 2606460"/>
                  <a:gd name="connsiteX3" fmla="*/ 841572 w 1788340"/>
                  <a:gd name="connsiteY3" fmla="*/ 2606086 h 2606460"/>
                  <a:gd name="connsiteX4" fmla="*/ 0 w 1788340"/>
                  <a:gd name="connsiteY4" fmla="*/ 1303268 h 2606460"/>
                  <a:gd name="connsiteX0" fmla="*/ 0 w 1788340"/>
                  <a:gd name="connsiteY0" fmla="*/ 1303443 h 2606635"/>
                  <a:gd name="connsiteX1" fmla="*/ 841572 w 1788340"/>
                  <a:gd name="connsiteY1" fmla="*/ 625 h 2606635"/>
                  <a:gd name="connsiteX2" fmla="*/ 1788340 w 1788340"/>
                  <a:gd name="connsiteY2" fmla="*/ 1198247 h 2606635"/>
                  <a:gd name="connsiteX3" fmla="*/ 841572 w 1788340"/>
                  <a:gd name="connsiteY3" fmla="*/ 2606261 h 2606635"/>
                  <a:gd name="connsiteX4" fmla="*/ 0 w 1788340"/>
                  <a:gd name="connsiteY4" fmla="*/ 1303443 h 2606635"/>
                  <a:gd name="connsiteX0" fmla="*/ 1747 w 1790087"/>
                  <a:gd name="connsiteY0" fmla="*/ 1303443 h 2776415"/>
                  <a:gd name="connsiteX1" fmla="*/ 843319 w 1790087"/>
                  <a:gd name="connsiteY1" fmla="*/ 625 h 2776415"/>
                  <a:gd name="connsiteX2" fmla="*/ 1790087 w 1790087"/>
                  <a:gd name="connsiteY2" fmla="*/ 1198247 h 2776415"/>
                  <a:gd name="connsiteX3" fmla="*/ 657202 w 1790087"/>
                  <a:gd name="connsiteY3" fmla="*/ 2776194 h 2776415"/>
                  <a:gd name="connsiteX4" fmla="*/ 1747 w 1790087"/>
                  <a:gd name="connsiteY4" fmla="*/ 1303443 h 2776415"/>
                  <a:gd name="connsiteX0" fmla="*/ 167872 w 1956212"/>
                  <a:gd name="connsiteY0" fmla="*/ 1303443 h 2814404"/>
                  <a:gd name="connsiteX1" fmla="*/ 1009444 w 1956212"/>
                  <a:gd name="connsiteY1" fmla="*/ 625 h 2814404"/>
                  <a:gd name="connsiteX2" fmla="*/ 1956212 w 1956212"/>
                  <a:gd name="connsiteY2" fmla="*/ 1198247 h 2814404"/>
                  <a:gd name="connsiteX3" fmla="*/ 823327 w 1956212"/>
                  <a:gd name="connsiteY3" fmla="*/ 2776194 h 2814404"/>
                  <a:gd name="connsiteX4" fmla="*/ 54583 w 1956212"/>
                  <a:gd name="connsiteY4" fmla="*/ 2242121 h 2814404"/>
                  <a:gd name="connsiteX5" fmla="*/ 167872 w 1956212"/>
                  <a:gd name="connsiteY5" fmla="*/ 1303443 h 2814404"/>
                  <a:gd name="connsiteX0" fmla="*/ 167872 w 1956212"/>
                  <a:gd name="connsiteY0" fmla="*/ 1303443 h 2819168"/>
                  <a:gd name="connsiteX1" fmla="*/ 1009444 w 1956212"/>
                  <a:gd name="connsiteY1" fmla="*/ 625 h 2819168"/>
                  <a:gd name="connsiteX2" fmla="*/ 1956212 w 1956212"/>
                  <a:gd name="connsiteY2" fmla="*/ 1198247 h 2819168"/>
                  <a:gd name="connsiteX3" fmla="*/ 823327 w 1956212"/>
                  <a:gd name="connsiteY3" fmla="*/ 2776194 h 2819168"/>
                  <a:gd name="connsiteX4" fmla="*/ 54583 w 1956212"/>
                  <a:gd name="connsiteY4" fmla="*/ 2242121 h 2819168"/>
                  <a:gd name="connsiteX5" fmla="*/ 167872 w 1956212"/>
                  <a:gd name="connsiteY5" fmla="*/ 1303443 h 2819168"/>
                  <a:gd name="connsiteX0" fmla="*/ 167872 w 1956212"/>
                  <a:gd name="connsiteY0" fmla="*/ 1303443 h 2793021"/>
                  <a:gd name="connsiteX1" fmla="*/ 1009444 w 1956212"/>
                  <a:gd name="connsiteY1" fmla="*/ 625 h 2793021"/>
                  <a:gd name="connsiteX2" fmla="*/ 1956212 w 1956212"/>
                  <a:gd name="connsiteY2" fmla="*/ 1198247 h 2793021"/>
                  <a:gd name="connsiteX3" fmla="*/ 823327 w 1956212"/>
                  <a:gd name="connsiteY3" fmla="*/ 2776194 h 2793021"/>
                  <a:gd name="connsiteX4" fmla="*/ 54583 w 1956212"/>
                  <a:gd name="connsiteY4" fmla="*/ 2242121 h 2793021"/>
                  <a:gd name="connsiteX5" fmla="*/ 167872 w 1956212"/>
                  <a:gd name="connsiteY5" fmla="*/ 1303443 h 2793021"/>
                  <a:gd name="connsiteX0" fmla="*/ 167872 w 1956212"/>
                  <a:gd name="connsiteY0" fmla="*/ 1303443 h 2786551"/>
                  <a:gd name="connsiteX1" fmla="*/ 1009444 w 1956212"/>
                  <a:gd name="connsiteY1" fmla="*/ 625 h 2786551"/>
                  <a:gd name="connsiteX2" fmla="*/ 1956212 w 1956212"/>
                  <a:gd name="connsiteY2" fmla="*/ 1198247 h 2786551"/>
                  <a:gd name="connsiteX3" fmla="*/ 823327 w 1956212"/>
                  <a:gd name="connsiteY3" fmla="*/ 2776194 h 2786551"/>
                  <a:gd name="connsiteX4" fmla="*/ 54583 w 1956212"/>
                  <a:gd name="connsiteY4" fmla="*/ 2242121 h 2786551"/>
                  <a:gd name="connsiteX5" fmla="*/ 167872 w 1956212"/>
                  <a:gd name="connsiteY5" fmla="*/ 1303443 h 2786551"/>
                  <a:gd name="connsiteX0" fmla="*/ 116906 w 1986166"/>
                  <a:gd name="connsiteY0" fmla="*/ 1328021 h 2786852"/>
                  <a:gd name="connsiteX1" fmla="*/ 1039398 w 1986166"/>
                  <a:gd name="connsiteY1" fmla="*/ 926 h 2786852"/>
                  <a:gd name="connsiteX2" fmla="*/ 1986166 w 1986166"/>
                  <a:gd name="connsiteY2" fmla="*/ 1198548 h 2786852"/>
                  <a:gd name="connsiteX3" fmla="*/ 853281 w 1986166"/>
                  <a:gd name="connsiteY3" fmla="*/ 2776495 h 2786852"/>
                  <a:gd name="connsiteX4" fmla="*/ 84537 w 1986166"/>
                  <a:gd name="connsiteY4" fmla="*/ 2242422 h 2786852"/>
                  <a:gd name="connsiteX5" fmla="*/ 116906 w 1986166"/>
                  <a:gd name="connsiteY5" fmla="*/ 1328021 h 2786852"/>
                  <a:gd name="connsiteX0" fmla="*/ 87244 w 1956504"/>
                  <a:gd name="connsiteY0" fmla="*/ 1373617 h 2832448"/>
                  <a:gd name="connsiteX1" fmla="*/ 443292 w 1956504"/>
                  <a:gd name="connsiteY1" fmla="*/ 354021 h 2832448"/>
                  <a:gd name="connsiteX2" fmla="*/ 1009736 w 1956504"/>
                  <a:gd name="connsiteY2" fmla="*/ 46522 h 2832448"/>
                  <a:gd name="connsiteX3" fmla="*/ 1956504 w 1956504"/>
                  <a:gd name="connsiteY3" fmla="*/ 1244144 h 2832448"/>
                  <a:gd name="connsiteX4" fmla="*/ 823619 w 1956504"/>
                  <a:gd name="connsiteY4" fmla="*/ 2822091 h 2832448"/>
                  <a:gd name="connsiteX5" fmla="*/ 54875 w 1956504"/>
                  <a:gd name="connsiteY5" fmla="*/ 2288018 h 2832448"/>
                  <a:gd name="connsiteX6" fmla="*/ 87244 w 1956504"/>
                  <a:gd name="connsiteY6" fmla="*/ 1373617 h 2832448"/>
                  <a:gd name="connsiteX0" fmla="*/ 87244 w 1956504"/>
                  <a:gd name="connsiteY0" fmla="*/ 1335353 h 2794184"/>
                  <a:gd name="connsiteX1" fmla="*/ 443292 w 1956504"/>
                  <a:gd name="connsiteY1" fmla="*/ 315757 h 2794184"/>
                  <a:gd name="connsiteX2" fmla="*/ 1009736 w 1956504"/>
                  <a:gd name="connsiteY2" fmla="*/ 8258 h 2794184"/>
                  <a:gd name="connsiteX3" fmla="*/ 1956504 w 1956504"/>
                  <a:gd name="connsiteY3" fmla="*/ 1205880 h 2794184"/>
                  <a:gd name="connsiteX4" fmla="*/ 823619 w 1956504"/>
                  <a:gd name="connsiteY4" fmla="*/ 2783827 h 2794184"/>
                  <a:gd name="connsiteX5" fmla="*/ 54875 w 1956504"/>
                  <a:gd name="connsiteY5" fmla="*/ 2249754 h 2794184"/>
                  <a:gd name="connsiteX6" fmla="*/ 87244 w 1956504"/>
                  <a:gd name="connsiteY6" fmla="*/ 1335353 h 2794184"/>
                  <a:gd name="connsiteX0" fmla="*/ 87244 w 1956504"/>
                  <a:gd name="connsiteY0" fmla="*/ 1374289 h 2833120"/>
                  <a:gd name="connsiteX1" fmla="*/ 443292 w 1956504"/>
                  <a:gd name="connsiteY1" fmla="*/ 354693 h 2833120"/>
                  <a:gd name="connsiteX2" fmla="*/ 1090656 w 1956504"/>
                  <a:gd name="connsiteY2" fmla="*/ 6734 h 2833120"/>
                  <a:gd name="connsiteX3" fmla="*/ 1956504 w 1956504"/>
                  <a:gd name="connsiteY3" fmla="*/ 1244816 h 2833120"/>
                  <a:gd name="connsiteX4" fmla="*/ 823619 w 1956504"/>
                  <a:gd name="connsiteY4" fmla="*/ 2822763 h 2833120"/>
                  <a:gd name="connsiteX5" fmla="*/ 54875 w 1956504"/>
                  <a:gd name="connsiteY5" fmla="*/ 2288690 h 2833120"/>
                  <a:gd name="connsiteX6" fmla="*/ 87244 w 1956504"/>
                  <a:gd name="connsiteY6" fmla="*/ 1374289 h 2833120"/>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082 h 2827913"/>
                  <a:gd name="connsiteX1" fmla="*/ 443292 w 1956504"/>
                  <a:gd name="connsiteY1" fmla="*/ 349486 h 2827913"/>
                  <a:gd name="connsiteX2" fmla="*/ 1090656 w 1956504"/>
                  <a:gd name="connsiteY2" fmla="*/ 1527 h 2827913"/>
                  <a:gd name="connsiteX3" fmla="*/ 1956504 w 1956504"/>
                  <a:gd name="connsiteY3" fmla="*/ 1239609 h 2827913"/>
                  <a:gd name="connsiteX4" fmla="*/ 823619 w 1956504"/>
                  <a:gd name="connsiteY4" fmla="*/ 2817556 h 2827913"/>
                  <a:gd name="connsiteX5" fmla="*/ 54875 w 1956504"/>
                  <a:gd name="connsiteY5" fmla="*/ 2283483 h 2827913"/>
                  <a:gd name="connsiteX6" fmla="*/ 87244 w 1956504"/>
                  <a:gd name="connsiteY6" fmla="*/ 1369082 h 2827913"/>
                  <a:gd name="connsiteX0" fmla="*/ 87244 w 1956504"/>
                  <a:gd name="connsiteY0" fmla="*/ 1369197 h 2828028"/>
                  <a:gd name="connsiteX1" fmla="*/ 443292 w 1956504"/>
                  <a:gd name="connsiteY1" fmla="*/ 349601 h 2828028"/>
                  <a:gd name="connsiteX2" fmla="*/ 1090656 w 1956504"/>
                  <a:gd name="connsiteY2" fmla="*/ 1642 h 2828028"/>
                  <a:gd name="connsiteX3" fmla="*/ 1956504 w 1956504"/>
                  <a:gd name="connsiteY3" fmla="*/ 1239724 h 2828028"/>
                  <a:gd name="connsiteX4" fmla="*/ 823619 w 1956504"/>
                  <a:gd name="connsiteY4" fmla="*/ 2817671 h 2828028"/>
                  <a:gd name="connsiteX5" fmla="*/ 54875 w 1956504"/>
                  <a:gd name="connsiteY5" fmla="*/ 2283598 h 2828028"/>
                  <a:gd name="connsiteX6" fmla="*/ 87244 w 1956504"/>
                  <a:gd name="connsiteY6" fmla="*/ 1369197 h 2828028"/>
                  <a:gd name="connsiteX0" fmla="*/ 101168 w 1970428"/>
                  <a:gd name="connsiteY0" fmla="*/ 1369197 h 2828028"/>
                  <a:gd name="connsiteX1" fmla="*/ 457216 w 1970428"/>
                  <a:gd name="connsiteY1" fmla="*/ 349601 h 2828028"/>
                  <a:gd name="connsiteX2" fmla="*/ 1104580 w 1970428"/>
                  <a:gd name="connsiteY2" fmla="*/ 1642 h 2828028"/>
                  <a:gd name="connsiteX3" fmla="*/ 1970428 w 1970428"/>
                  <a:gd name="connsiteY3" fmla="*/ 1239724 h 2828028"/>
                  <a:gd name="connsiteX4" fmla="*/ 837543 w 1970428"/>
                  <a:gd name="connsiteY4" fmla="*/ 2817671 h 2828028"/>
                  <a:gd name="connsiteX5" fmla="*/ 68799 w 1970428"/>
                  <a:gd name="connsiteY5" fmla="*/ 2283598 h 2828028"/>
                  <a:gd name="connsiteX6" fmla="*/ 101168 w 1970428"/>
                  <a:gd name="connsiteY6" fmla="*/ 1369197 h 2828028"/>
                  <a:gd name="connsiteX0" fmla="*/ 80774 w 1950034"/>
                  <a:gd name="connsiteY0" fmla="*/ 1369197 h 2828028"/>
                  <a:gd name="connsiteX1" fmla="*/ 436822 w 1950034"/>
                  <a:gd name="connsiteY1" fmla="*/ 349601 h 2828028"/>
                  <a:gd name="connsiteX2" fmla="*/ 1084186 w 1950034"/>
                  <a:gd name="connsiteY2" fmla="*/ 1642 h 2828028"/>
                  <a:gd name="connsiteX3" fmla="*/ 1950034 w 1950034"/>
                  <a:gd name="connsiteY3" fmla="*/ 1239724 h 2828028"/>
                  <a:gd name="connsiteX4" fmla="*/ 817149 w 1950034"/>
                  <a:gd name="connsiteY4" fmla="*/ 2817671 h 2828028"/>
                  <a:gd name="connsiteX5" fmla="*/ 48405 w 1950034"/>
                  <a:gd name="connsiteY5" fmla="*/ 2283598 h 2828028"/>
                  <a:gd name="connsiteX6" fmla="*/ 80774 w 1950034"/>
                  <a:gd name="connsiteY6" fmla="*/ 1369197 h 2828028"/>
                  <a:gd name="connsiteX0" fmla="*/ 115452 w 1930492"/>
                  <a:gd name="connsiteY0" fmla="*/ 1505197 h 2828028"/>
                  <a:gd name="connsiteX1" fmla="*/ 417280 w 1930492"/>
                  <a:gd name="connsiteY1" fmla="*/ 349601 h 2828028"/>
                  <a:gd name="connsiteX2" fmla="*/ 1064644 w 1930492"/>
                  <a:gd name="connsiteY2" fmla="*/ 1642 h 2828028"/>
                  <a:gd name="connsiteX3" fmla="*/ 1930492 w 1930492"/>
                  <a:gd name="connsiteY3" fmla="*/ 1239724 h 2828028"/>
                  <a:gd name="connsiteX4" fmla="*/ 797607 w 1930492"/>
                  <a:gd name="connsiteY4" fmla="*/ 2817671 h 2828028"/>
                  <a:gd name="connsiteX5" fmla="*/ 28863 w 1930492"/>
                  <a:gd name="connsiteY5" fmla="*/ 2283598 h 2828028"/>
                  <a:gd name="connsiteX6" fmla="*/ 115452 w 1930492"/>
                  <a:gd name="connsiteY6" fmla="*/ 1505197 h 2828028"/>
                  <a:gd name="connsiteX0" fmla="*/ 111505 w 1926545"/>
                  <a:gd name="connsiteY0" fmla="*/ 1505197 h 2828028"/>
                  <a:gd name="connsiteX1" fmla="*/ 413333 w 1926545"/>
                  <a:gd name="connsiteY1" fmla="*/ 349601 h 2828028"/>
                  <a:gd name="connsiteX2" fmla="*/ 1060697 w 1926545"/>
                  <a:gd name="connsiteY2" fmla="*/ 1642 h 2828028"/>
                  <a:gd name="connsiteX3" fmla="*/ 1926545 w 1926545"/>
                  <a:gd name="connsiteY3" fmla="*/ 1239724 h 2828028"/>
                  <a:gd name="connsiteX4" fmla="*/ 793660 w 1926545"/>
                  <a:gd name="connsiteY4" fmla="*/ 2817671 h 2828028"/>
                  <a:gd name="connsiteX5" fmla="*/ 24916 w 1926545"/>
                  <a:gd name="connsiteY5" fmla="*/ 2283598 h 2828028"/>
                  <a:gd name="connsiteX6" fmla="*/ 111505 w 1926545"/>
                  <a:gd name="connsiteY6" fmla="*/ 1505197 h 28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545" h="2828028">
                    <a:moveTo>
                      <a:pt x="111505" y="1505197"/>
                    </a:moveTo>
                    <a:cubicBezTo>
                      <a:pt x="205014" y="1241974"/>
                      <a:pt x="259584" y="570783"/>
                      <a:pt x="413333" y="349601"/>
                    </a:cubicBezTo>
                    <a:cubicBezTo>
                      <a:pt x="567082" y="128419"/>
                      <a:pt x="776126" y="-17240"/>
                      <a:pt x="1060697" y="1642"/>
                    </a:cubicBezTo>
                    <a:cubicBezTo>
                      <a:pt x="1345268" y="20524"/>
                      <a:pt x="1845625" y="374540"/>
                      <a:pt x="1926545" y="1239724"/>
                    </a:cubicBezTo>
                    <a:cubicBezTo>
                      <a:pt x="1853716" y="2444773"/>
                      <a:pt x="1240071" y="2748889"/>
                      <a:pt x="793660" y="2817671"/>
                    </a:cubicBezTo>
                    <a:cubicBezTo>
                      <a:pt x="347249" y="2886453"/>
                      <a:pt x="101790" y="2601884"/>
                      <a:pt x="24916" y="2283598"/>
                    </a:cubicBezTo>
                    <a:cubicBezTo>
                      <a:pt x="-33880" y="1907697"/>
                      <a:pt x="17996" y="1768420"/>
                      <a:pt x="111505" y="1505197"/>
                    </a:cubicBezTo>
                    <a:close/>
                  </a:path>
                </a:pathLst>
              </a:custGeom>
              <a:gradFill flip="none" rotWithShape="1">
                <a:gsLst>
                  <a:gs pos="0">
                    <a:schemeClr val="accent6">
                      <a:lumMod val="60000"/>
                      <a:lumOff val="40000"/>
                      <a:shade val="30000"/>
                      <a:satMod val="115000"/>
                    </a:schemeClr>
                  </a:gs>
                  <a:gs pos="48000">
                    <a:schemeClr val="accent6">
                      <a:lumMod val="60000"/>
                      <a:lumOff val="40000"/>
                      <a:shade val="67500"/>
                      <a:satMod val="115000"/>
                    </a:schemeClr>
                  </a:gs>
                  <a:gs pos="100000">
                    <a:schemeClr val="accent6">
                      <a:lumMod val="60000"/>
                      <a:lumOff val="40000"/>
                      <a:shade val="100000"/>
                      <a:satMod val="115000"/>
                    </a:schemeClr>
                  </a:gs>
                </a:gsLst>
                <a:path path="shape">
                  <a:fillToRect l="50000" t="50000" r="50000" b="50000"/>
                </a:path>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04BA918-DC06-A54C-B1F4-9D30F5F7A5A8}"/>
                  </a:ext>
                </a:extLst>
              </p:cNvPr>
              <p:cNvGrpSpPr/>
              <p:nvPr/>
            </p:nvGrpSpPr>
            <p:grpSpPr>
              <a:xfrm>
                <a:off x="4992877" y="2600696"/>
                <a:ext cx="1802841" cy="3024060"/>
                <a:chOff x="4992877" y="2600696"/>
                <a:chExt cx="1802841" cy="3024060"/>
              </a:xfrm>
            </p:grpSpPr>
            <p:grpSp>
              <p:nvGrpSpPr>
                <p:cNvPr id="56" name="Group 55">
                  <a:extLst>
                    <a:ext uri="{FF2B5EF4-FFF2-40B4-BE49-F238E27FC236}">
                      <a16:creationId xmlns:a16="http://schemas.microsoft.com/office/drawing/2014/main" id="{04D14994-9CCE-D940-BABC-DD09B5E33271}"/>
                    </a:ext>
                  </a:extLst>
                </p:cNvPr>
                <p:cNvGrpSpPr/>
                <p:nvPr/>
              </p:nvGrpSpPr>
              <p:grpSpPr>
                <a:xfrm>
                  <a:off x="4992877" y="2600696"/>
                  <a:ext cx="1785127" cy="3024060"/>
                  <a:chOff x="1939416" y="2546360"/>
                  <a:chExt cx="1701023" cy="2791314"/>
                </a:xfrm>
              </p:grpSpPr>
              <p:grpSp>
                <p:nvGrpSpPr>
                  <p:cNvPr id="61" name="Group 60">
                    <a:extLst>
                      <a:ext uri="{FF2B5EF4-FFF2-40B4-BE49-F238E27FC236}">
                        <a16:creationId xmlns:a16="http://schemas.microsoft.com/office/drawing/2014/main" id="{B141962A-84E0-214D-9E9C-A52E251C7173}"/>
                      </a:ext>
                    </a:extLst>
                  </p:cNvPr>
                  <p:cNvGrpSpPr/>
                  <p:nvPr/>
                </p:nvGrpSpPr>
                <p:grpSpPr>
                  <a:xfrm>
                    <a:off x="2393098" y="2546360"/>
                    <a:ext cx="1017997" cy="866863"/>
                    <a:chOff x="2393098" y="2546360"/>
                    <a:chExt cx="1017997" cy="866863"/>
                  </a:xfrm>
                </p:grpSpPr>
                <p:sp>
                  <p:nvSpPr>
                    <p:cNvPr id="70" name="Trapezium 6">
                      <a:extLst>
                        <a:ext uri="{FF2B5EF4-FFF2-40B4-BE49-F238E27FC236}">
                          <a16:creationId xmlns:a16="http://schemas.microsoft.com/office/drawing/2014/main" id="{6256BE67-C942-F34B-93B1-271DF8D0A9E4}"/>
                        </a:ext>
                      </a:extLst>
                    </p:cNvPr>
                    <p:cNvSpPr/>
                    <p:nvPr/>
                  </p:nvSpPr>
                  <p:spPr>
                    <a:xfrm rot="14209327">
                      <a:off x="2692790" y="2653399"/>
                      <a:ext cx="418614" cy="1017997"/>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apezium 6">
                      <a:extLst>
                        <a:ext uri="{FF2B5EF4-FFF2-40B4-BE49-F238E27FC236}">
                          <a16:creationId xmlns:a16="http://schemas.microsoft.com/office/drawing/2014/main" id="{D2534BA4-B9D7-4047-BDFF-DE10B61F7B5F}"/>
                        </a:ext>
                      </a:extLst>
                    </p:cNvPr>
                    <p:cNvSpPr/>
                    <p:nvPr/>
                  </p:nvSpPr>
                  <p:spPr>
                    <a:xfrm rot="13318928" flipH="1">
                      <a:off x="2424925" y="2546360"/>
                      <a:ext cx="336244" cy="866863"/>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rapezium 6">
                    <a:extLst>
                      <a:ext uri="{FF2B5EF4-FFF2-40B4-BE49-F238E27FC236}">
                        <a16:creationId xmlns:a16="http://schemas.microsoft.com/office/drawing/2014/main" id="{A0AEF891-2DBB-1142-9D8A-DEB2924BB315}"/>
                      </a:ext>
                    </a:extLst>
                  </p:cNvPr>
                  <p:cNvSpPr/>
                  <p:nvPr/>
                </p:nvSpPr>
                <p:spPr>
                  <a:xfrm rot="17253558">
                    <a:off x="2779405" y="3391602"/>
                    <a:ext cx="603154" cy="1118914"/>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B0A27ECE-31E8-564B-AA78-EC9C1FCF35A2}"/>
                      </a:ext>
                    </a:extLst>
                  </p:cNvPr>
                  <p:cNvGrpSpPr/>
                  <p:nvPr/>
                </p:nvGrpSpPr>
                <p:grpSpPr>
                  <a:xfrm rot="1561385" flipV="1">
                    <a:off x="1939416" y="4038066"/>
                    <a:ext cx="1366138" cy="1299608"/>
                    <a:chOff x="2260262" y="2403887"/>
                    <a:chExt cx="1366138" cy="1299608"/>
                  </a:xfrm>
                </p:grpSpPr>
                <p:sp>
                  <p:nvSpPr>
                    <p:cNvPr id="64" name="Trapezium 6">
                      <a:extLst>
                        <a:ext uri="{FF2B5EF4-FFF2-40B4-BE49-F238E27FC236}">
                          <a16:creationId xmlns:a16="http://schemas.microsoft.com/office/drawing/2014/main" id="{E5F84012-80E3-3E43-9195-C9AE26208551}"/>
                        </a:ext>
                      </a:extLst>
                    </p:cNvPr>
                    <p:cNvSpPr/>
                    <p:nvPr/>
                  </p:nvSpPr>
                  <p:spPr>
                    <a:xfrm rot="15277345">
                      <a:off x="2811458" y="2888553"/>
                      <a:ext cx="510970" cy="1118914"/>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pezium 6">
                      <a:extLst>
                        <a:ext uri="{FF2B5EF4-FFF2-40B4-BE49-F238E27FC236}">
                          <a16:creationId xmlns:a16="http://schemas.microsoft.com/office/drawing/2014/main" id="{212F9CA7-6568-1D40-8541-C37018C239EA}"/>
                        </a:ext>
                      </a:extLst>
                    </p:cNvPr>
                    <p:cNvSpPr/>
                    <p:nvPr/>
                  </p:nvSpPr>
                  <p:spPr>
                    <a:xfrm rot="13875453">
                      <a:off x="2722363" y="2595707"/>
                      <a:ext cx="418614" cy="1006406"/>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apezium 6">
                      <a:extLst>
                        <a:ext uri="{FF2B5EF4-FFF2-40B4-BE49-F238E27FC236}">
                          <a16:creationId xmlns:a16="http://schemas.microsoft.com/office/drawing/2014/main" id="{2B577402-6159-6342-8A26-9910EB14C4D3}"/>
                        </a:ext>
                      </a:extLst>
                    </p:cNvPr>
                    <p:cNvSpPr/>
                    <p:nvPr/>
                  </p:nvSpPr>
                  <p:spPr>
                    <a:xfrm rot="13207761" flipH="1">
                      <a:off x="2520900" y="2412876"/>
                      <a:ext cx="413025" cy="1049811"/>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apezium 6">
                      <a:extLst>
                        <a:ext uri="{FF2B5EF4-FFF2-40B4-BE49-F238E27FC236}">
                          <a16:creationId xmlns:a16="http://schemas.microsoft.com/office/drawing/2014/main" id="{D91E4B67-7E54-A24F-BF03-50FFD9B1469F}"/>
                        </a:ext>
                      </a:extLst>
                    </p:cNvPr>
                    <p:cNvSpPr/>
                    <p:nvPr/>
                  </p:nvSpPr>
                  <p:spPr>
                    <a:xfrm rot="12361385" flipH="1">
                      <a:off x="2260262" y="2403887"/>
                      <a:ext cx="348566" cy="1003805"/>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 name="connsiteX0" fmla="*/ 11102 w 587392"/>
                        <a:gd name="connsiteY0" fmla="*/ 961404 h 1046945"/>
                        <a:gd name="connsiteX1" fmla="*/ 169070 w 587392"/>
                        <a:gd name="connsiteY1" fmla="*/ 67644 h 1046945"/>
                        <a:gd name="connsiteX2" fmla="*/ 307223 w 587392"/>
                        <a:gd name="connsiteY2" fmla="*/ 2713 h 1046945"/>
                        <a:gd name="connsiteX3" fmla="*/ 442386 w 587392"/>
                        <a:gd name="connsiteY3" fmla="*/ 113389 h 1046945"/>
                        <a:gd name="connsiteX4" fmla="*/ 579844 w 587392"/>
                        <a:gd name="connsiteY4" fmla="*/ 938159 h 1046945"/>
                        <a:gd name="connsiteX5" fmla="*/ 290761 w 587392"/>
                        <a:gd name="connsiteY5" fmla="*/ 1043588 h 1046945"/>
                        <a:gd name="connsiteX6" fmla="*/ 11102 w 587392"/>
                        <a:gd name="connsiteY6" fmla="*/ 961404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0714 w 595301"/>
                        <a:gd name="connsiteY0" fmla="*/ 921637 h 1046945"/>
                        <a:gd name="connsiteX1" fmla="*/ 176979 w 595301"/>
                        <a:gd name="connsiteY1" fmla="*/ 67644 h 1046945"/>
                        <a:gd name="connsiteX2" fmla="*/ 315132 w 595301"/>
                        <a:gd name="connsiteY2" fmla="*/ 2713 h 1046945"/>
                        <a:gd name="connsiteX3" fmla="*/ 450295 w 595301"/>
                        <a:gd name="connsiteY3" fmla="*/ 113389 h 1046945"/>
                        <a:gd name="connsiteX4" fmla="*/ 587753 w 595301"/>
                        <a:gd name="connsiteY4" fmla="*/ 938159 h 1046945"/>
                        <a:gd name="connsiteX5" fmla="*/ 298670 w 595301"/>
                        <a:gd name="connsiteY5" fmla="*/ 1043588 h 1046945"/>
                        <a:gd name="connsiteX6" fmla="*/ 10714 w 595301"/>
                        <a:gd name="connsiteY6" fmla="*/ 921637 h 1046945"/>
                        <a:gd name="connsiteX0" fmla="*/ 11999 w 596586"/>
                        <a:gd name="connsiteY0" fmla="*/ 921637 h 1046945"/>
                        <a:gd name="connsiteX1" fmla="*/ 178264 w 596586"/>
                        <a:gd name="connsiteY1" fmla="*/ 67644 h 1046945"/>
                        <a:gd name="connsiteX2" fmla="*/ 316417 w 596586"/>
                        <a:gd name="connsiteY2" fmla="*/ 2713 h 1046945"/>
                        <a:gd name="connsiteX3" fmla="*/ 451580 w 596586"/>
                        <a:gd name="connsiteY3" fmla="*/ 113389 h 1046945"/>
                        <a:gd name="connsiteX4" fmla="*/ 589038 w 596586"/>
                        <a:gd name="connsiteY4" fmla="*/ 938159 h 1046945"/>
                        <a:gd name="connsiteX5" fmla="*/ 299955 w 596586"/>
                        <a:gd name="connsiteY5" fmla="*/ 1043588 h 1046945"/>
                        <a:gd name="connsiteX6" fmla="*/ 11999 w 596586"/>
                        <a:gd name="connsiteY6" fmla="*/ 921637 h 1046945"/>
                        <a:gd name="connsiteX0" fmla="*/ 12001 w 596588"/>
                        <a:gd name="connsiteY0" fmla="*/ 921637 h 1048072"/>
                        <a:gd name="connsiteX1" fmla="*/ 178266 w 596588"/>
                        <a:gd name="connsiteY1" fmla="*/ 67644 h 1048072"/>
                        <a:gd name="connsiteX2" fmla="*/ 316419 w 596588"/>
                        <a:gd name="connsiteY2" fmla="*/ 2713 h 1048072"/>
                        <a:gd name="connsiteX3" fmla="*/ 451582 w 596588"/>
                        <a:gd name="connsiteY3" fmla="*/ 113389 h 1048072"/>
                        <a:gd name="connsiteX4" fmla="*/ 589040 w 596588"/>
                        <a:gd name="connsiteY4" fmla="*/ 938159 h 1048072"/>
                        <a:gd name="connsiteX5" fmla="*/ 299957 w 596588"/>
                        <a:gd name="connsiteY5" fmla="*/ 1043588 h 1048072"/>
                        <a:gd name="connsiteX6" fmla="*/ 12001 w 596588"/>
                        <a:gd name="connsiteY6" fmla="*/ 921637 h 1048072"/>
                        <a:gd name="connsiteX0" fmla="*/ 12001 w 625701"/>
                        <a:gd name="connsiteY0" fmla="*/ 921637 h 1090226"/>
                        <a:gd name="connsiteX1" fmla="*/ 178266 w 625701"/>
                        <a:gd name="connsiteY1" fmla="*/ 67644 h 1090226"/>
                        <a:gd name="connsiteX2" fmla="*/ 316419 w 625701"/>
                        <a:gd name="connsiteY2" fmla="*/ 2713 h 1090226"/>
                        <a:gd name="connsiteX3" fmla="*/ 451582 w 625701"/>
                        <a:gd name="connsiteY3" fmla="*/ 113389 h 1090226"/>
                        <a:gd name="connsiteX4" fmla="*/ 619402 w 625701"/>
                        <a:gd name="connsiteY4" fmla="*/ 1053292 h 1090226"/>
                        <a:gd name="connsiteX5" fmla="*/ 299957 w 625701"/>
                        <a:gd name="connsiteY5" fmla="*/ 1043588 h 1090226"/>
                        <a:gd name="connsiteX6" fmla="*/ 12001 w 625701"/>
                        <a:gd name="connsiteY6" fmla="*/ 921637 h 1090226"/>
                        <a:gd name="connsiteX0" fmla="*/ 12001 w 625701"/>
                        <a:gd name="connsiteY0" fmla="*/ 921637 h 1094967"/>
                        <a:gd name="connsiteX1" fmla="*/ 178266 w 625701"/>
                        <a:gd name="connsiteY1" fmla="*/ 67644 h 1094967"/>
                        <a:gd name="connsiteX2" fmla="*/ 316419 w 625701"/>
                        <a:gd name="connsiteY2" fmla="*/ 2713 h 1094967"/>
                        <a:gd name="connsiteX3" fmla="*/ 451582 w 625701"/>
                        <a:gd name="connsiteY3" fmla="*/ 113389 h 1094967"/>
                        <a:gd name="connsiteX4" fmla="*/ 619402 w 625701"/>
                        <a:gd name="connsiteY4" fmla="*/ 1053292 h 1094967"/>
                        <a:gd name="connsiteX5" fmla="*/ 319633 w 625701"/>
                        <a:gd name="connsiteY5" fmla="*/ 1058872 h 1094967"/>
                        <a:gd name="connsiteX6" fmla="*/ 12001 w 625701"/>
                        <a:gd name="connsiteY6" fmla="*/ 921637 h 1094967"/>
                        <a:gd name="connsiteX0" fmla="*/ 12522 w 617310"/>
                        <a:gd name="connsiteY0" fmla="*/ 866439 h 1094968"/>
                        <a:gd name="connsiteX1" fmla="*/ 169875 w 617310"/>
                        <a:gd name="connsiteY1" fmla="*/ 67644 h 1094968"/>
                        <a:gd name="connsiteX2" fmla="*/ 308028 w 617310"/>
                        <a:gd name="connsiteY2" fmla="*/ 2713 h 1094968"/>
                        <a:gd name="connsiteX3" fmla="*/ 443191 w 617310"/>
                        <a:gd name="connsiteY3" fmla="*/ 113389 h 1094968"/>
                        <a:gd name="connsiteX4" fmla="*/ 611011 w 617310"/>
                        <a:gd name="connsiteY4" fmla="*/ 1053292 h 1094968"/>
                        <a:gd name="connsiteX5" fmla="*/ 311242 w 617310"/>
                        <a:gd name="connsiteY5" fmla="*/ 1058872 h 1094968"/>
                        <a:gd name="connsiteX6" fmla="*/ 12522 w 617310"/>
                        <a:gd name="connsiteY6" fmla="*/ 866439 h 109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310" h="1094968">
                          <a:moveTo>
                            <a:pt x="12522" y="866439"/>
                          </a:moveTo>
                          <a:cubicBezTo>
                            <a:pt x="-45370" y="711557"/>
                            <a:pt x="113058" y="132817"/>
                            <a:pt x="169875" y="67644"/>
                          </a:cubicBezTo>
                          <a:cubicBezTo>
                            <a:pt x="188194" y="33974"/>
                            <a:pt x="236646" y="-11629"/>
                            <a:pt x="308028" y="2713"/>
                          </a:cubicBezTo>
                          <a:cubicBezTo>
                            <a:pt x="344960" y="-9897"/>
                            <a:pt x="405854" y="69762"/>
                            <a:pt x="443191" y="113389"/>
                          </a:cubicBezTo>
                          <a:cubicBezTo>
                            <a:pt x="498068" y="147874"/>
                            <a:pt x="649925" y="997264"/>
                            <a:pt x="611011" y="1053292"/>
                          </a:cubicBezTo>
                          <a:cubicBezTo>
                            <a:pt x="536568" y="1132172"/>
                            <a:pt x="369852" y="1078430"/>
                            <a:pt x="311242" y="1058872"/>
                          </a:cubicBezTo>
                          <a:cubicBezTo>
                            <a:pt x="249995" y="1062527"/>
                            <a:pt x="73869" y="962719"/>
                            <a:pt x="12522" y="866439"/>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Trapezium 6">
                  <a:extLst>
                    <a:ext uri="{FF2B5EF4-FFF2-40B4-BE49-F238E27FC236}">
                      <a16:creationId xmlns:a16="http://schemas.microsoft.com/office/drawing/2014/main" id="{79D1C1DD-723C-6942-990F-670962BEB75E}"/>
                    </a:ext>
                  </a:extLst>
                </p:cNvPr>
                <p:cNvSpPr/>
                <p:nvPr/>
              </p:nvSpPr>
              <p:spPr>
                <a:xfrm rot="15477835">
                  <a:off x="5935983" y="3092665"/>
                  <a:ext cx="545232" cy="1174239"/>
                </a:xfrm>
                <a:custGeom>
                  <a:avLst/>
                  <a:gdLst>
                    <a:gd name="connsiteX0" fmla="*/ 0 w 585336"/>
                    <a:gd name="connsiteY0" fmla="*/ 854750 h 854750"/>
                    <a:gd name="connsiteX1" fmla="*/ 146334 w 585336"/>
                    <a:gd name="connsiteY1" fmla="*/ 0 h 854750"/>
                    <a:gd name="connsiteX2" fmla="*/ 439002 w 585336"/>
                    <a:gd name="connsiteY2" fmla="*/ 0 h 854750"/>
                    <a:gd name="connsiteX3" fmla="*/ 585336 w 585336"/>
                    <a:gd name="connsiteY3" fmla="*/ 854750 h 854750"/>
                    <a:gd name="connsiteX4" fmla="*/ 0 w 585336"/>
                    <a:gd name="connsiteY4" fmla="*/ 854750 h 854750"/>
                    <a:gd name="connsiteX0" fmla="*/ 0 w 585336"/>
                    <a:gd name="connsiteY0" fmla="*/ 854750 h 930199"/>
                    <a:gd name="connsiteX1" fmla="*/ 146334 w 585336"/>
                    <a:gd name="connsiteY1" fmla="*/ 0 h 930199"/>
                    <a:gd name="connsiteX2" fmla="*/ 439002 w 585336"/>
                    <a:gd name="connsiteY2" fmla="*/ 0 h 930199"/>
                    <a:gd name="connsiteX3" fmla="*/ 585336 w 585336"/>
                    <a:gd name="connsiteY3" fmla="*/ 854750 h 930199"/>
                    <a:gd name="connsiteX4" fmla="*/ 287377 w 585336"/>
                    <a:gd name="connsiteY4" fmla="*/ 930199 h 930199"/>
                    <a:gd name="connsiteX5" fmla="*/ 0 w 585336"/>
                    <a:gd name="connsiteY5" fmla="*/ 854750 h 930199"/>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98750"/>
                    <a:gd name="connsiteX1" fmla="*/ 146334 w 585336"/>
                    <a:gd name="connsiteY1" fmla="*/ 57694 h 998750"/>
                    <a:gd name="connsiteX2" fmla="*/ 298711 w 585336"/>
                    <a:gd name="connsiteY2" fmla="*/ 0 h 998750"/>
                    <a:gd name="connsiteX3" fmla="*/ 439002 w 585336"/>
                    <a:gd name="connsiteY3" fmla="*/ 57694 h 998750"/>
                    <a:gd name="connsiteX4" fmla="*/ 585336 w 585336"/>
                    <a:gd name="connsiteY4" fmla="*/ 912444 h 998750"/>
                    <a:gd name="connsiteX5" fmla="*/ 287377 w 585336"/>
                    <a:gd name="connsiteY5" fmla="*/ 987893 h 998750"/>
                    <a:gd name="connsiteX6" fmla="*/ 0 w 585336"/>
                    <a:gd name="connsiteY6" fmla="*/ 912444 h 998750"/>
                    <a:gd name="connsiteX0" fmla="*/ 0 w 585336"/>
                    <a:gd name="connsiteY0" fmla="*/ 912444 h 987893"/>
                    <a:gd name="connsiteX1" fmla="*/ 146334 w 585336"/>
                    <a:gd name="connsiteY1" fmla="*/ 57694 h 987893"/>
                    <a:gd name="connsiteX2" fmla="*/ 298711 w 585336"/>
                    <a:gd name="connsiteY2" fmla="*/ 0 h 987893"/>
                    <a:gd name="connsiteX3" fmla="*/ 439002 w 585336"/>
                    <a:gd name="connsiteY3" fmla="*/ 57694 h 987893"/>
                    <a:gd name="connsiteX4" fmla="*/ 585336 w 585336"/>
                    <a:gd name="connsiteY4" fmla="*/ 912444 h 987893"/>
                    <a:gd name="connsiteX5" fmla="*/ 287377 w 585336"/>
                    <a:gd name="connsiteY5" fmla="*/ 987893 h 987893"/>
                    <a:gd name="connsiteX6" fmla="*/ 0 w 585336"/>
                    <a:gd name="connsiteY6" fmla="*/ 912444 h 987893"/>
                    <a:gd name="connsiteX0" fmla="*/ 9575 w 594911"/>
                    <a:gd name="connsiteY0" fmla="*/ 912444 h 987893"/>
                    <a:gd name="connsiteX1" fmla="*/ 155909 w 594911"/>
                    <a:gd name="connsiteY1" fmla="*/ 57694 h 987893"/>
                    <a:gd name="connsiteX2" fmla="*/ 308286 w 594911"/>
                    <a:gd name="connsiteY2" fmla="*/ 0 h 987893"/>
                    <a:gd name="connsiteX3" fmla="*/ 448577 w 594911"/>
                    <a:gd name="connsiteY3" fmla="*/ 57694 h 987893"/>
                    <a:gd name="connsiteX4" fmla="*/ 594911 w 594911"/>
                    <a:gd name="connsiteY4" fmla="*/ 912444 h 987893"/>
                    <a:gd name="connsiteX5" fmla="*/ 296952 w 594911"/>
                    <a:gd name="connsiteY5" fmla="*/ 987893 h 987893"/>
                    <a:gd name="connsiteX6" fmla="*/ 9575 w 594911"/>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9575 w 597355"/>
                    <a:gd name="connsiteY0" fmla="*/ 912444 h 987893"/>
                    <a:gd name="connsiteX1" fmla="*/ 155909 w 597355"/>
                    <a:gd name="connsiteY1" fmla="*/ 57694 h 987893"/>
                    <a:gd name="connsiteX2" fmla="*/ 308286 w 597355"/>
                    <a:gd name="connsiteY2" fmla="*/ 0 h 987893"/>
                    <a:gd name="connsiteX3" fmla="*/ 448577 w 597355"/>
                    <a:gd name="connsiteY3" fmla="*/ 57694 h 987893"/>
                    <a:gd name="connsiteX4" fmla="*/ 594911 w 597355"/>
                    <a:gd name="connsiteY4" fmla="*/ 912444 h 987893"/>
                    <a:gd name="connsiteX5" fmla="*/ 296952 w 597355"/>
                    <a:gd name="connsiteY5" fmla="*/ 987893 h 987893"/>
                    <a:gd name="connsiteX6" fmla="*/ 9575 w 597355"/>
                    <a:gd name="connsiteY6" fmla="*/ 912444 h 987893"/>
                    <a:gd name="connsiteX0" fmla="*/ 8075 w 595855"/>
                    <a:gd name="connsiteY0" fmla="*/ 912444 h 987893"/>
                    <a:gd name="connsiteX1" fmla="*/ 154409 w 595855"/>
                    <a:gd name="connsiteY1" fmla="*/ 57694 h 987893"/>
                    <a:gd name="connsiteX2" fmla="*/ 306786 w 595855"/>
                    <a:gd name="connsiteY2" fmla="*/ 0 h 987893"/>
                    <a:gd name="connsiteX3" fmla="*/ 447077 w 595855"/>
                    <a:gd name="connsiteY3" fmla="*/ 57694 h 987893"/>
                    <a:gd name="connsiteX4" fmla="*/ 593411 w 595855"/>
                    <a:gd name="connsiteY4" fmla="*/ 912444 h 987893"/>
                    <a:gd name="connsiteX5" fmla="*/ 295452 w 595855"/>
                    <a:gd name="connsiteY5" fmla="*/ 987893 h 987893"/>
                    <a:gd name="connsiteX6" fmla="*/ 8075 w 595855"/>
                    <a:gd name="connsiteY6" fmla="*/ 912444 h 987893"/>
                    <a:gd name="connsiteX0" fmla="*/ 7874 w 595654"/>
                    <a:gd name="connsiteY0" fmla="*/ 912444 h 987893"/>
                    <a:gd name="connsiteX1" fmla="*/ 159695 w 595654"/>
                    <a:gd name="connsiteY1" fmla="*/ 21355 h 987893"/>
                    <a:gd name="connsiteX2" fmla="*/ 306585 w 595654"/>
                    <a:gd name="connsiteY2" fmla="*/ 0 h 987893"/>
                    <a:gd name="connsiteX3" fmla="*/ 446876 w 595654"/>
                    <a:gd name="connsiteY3" fmla="*/ 57694 h 987893"/>
                    <a:gd name="connsiteX4" fmla="*/ 593210 w 595654"/>
                    <a:gd name="connsiteY4" fmla="*/ 912444 h 987893"/>
                    <a:gd name="connsiteX5" fmla="*/ 295251 w 595654"/>
                    <a:gd name="connsiteY5" fmla="*/ 987893 h 987893"/>
                    <a:gd name="connsiteX6" fmla="*/ 7874 w 595654"/>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874 w 595648"/>
                    <a:gd name="connsiteY0" fmla="*/ 912444 h 987893"/>
                    <a:gd name="connsiteX1" fmla="*/ 159695 w 595648"/>
                    <a:gd name="connsiteY1" fmla="*/ 21355 h 987893"/>
                    <a:gd name="connsiteX2" fmla="*/ 306585 w 595648"/>
                    <a:gd name="connsiteY2" fmla="*/ 0 h 987893"/>
                    <a:gd name="connsiteX3" fmla="*/ 446876 w 595648"/>
                    <a:gd name="connsiteY3" fmla="*/ 57694 h 987893"/>
                    <a:gd name="connsiteX4" fmla="*/ 593210 w 595648"/>
                    <a:gd name="connsiteY4" fmla="*/ 912444 h 987893"/>
                    <a:gd name="connsiteX5" fmla="*/ 295251 w 595648"/>
                    <a:gd name="connsiteY5" fmla="*/ 987893 h 987893"/>
                    <a:gd name="connsiteX6" fmla="*/ 7874 w 595648"/>
                    <a:gd name="connsiteY6" fmla="*/ 912444 h 987893"/>
                    <a:gd name="connsiteX0" fmla="*/ 7408 w 595182"/>
                    <a:gd name="connsiteY0" fmla="*/ 912444 h 987893"/>
                    <a:gd name="connsiteX1" fmla="*/ 173094 w 595182"/>
                    <a:gd name="connsiteY1" fmla="*/ 11949 h 987893"/>
                    <a:gd name="connsiteX2" fmla="*/ 306119 w 595182"/>
                    <a:gd name="connsiteY2" fmla="*/ 0 h 987893"/>
                    <a:gd name="connsiteX3" fmla="*/ 446410 w 595182"/>
                    <a:gd name="connsiteY3" fmla="*/ 57694 h 987893"/>
                    <a:gd name="connsiteX4" fmla="*/ 592744 w 595182"/>
                    <a:gd name="connsiteY4" fmla="*/ 912444 h 987893"/>
                    <a:gd name="connsiteX5" fmla="*/ 294785 w 595182"/>
                    <a:gd name="connsiteY5" fmla="*/ 987893 h 987893"/>
                    <a:gd name="connsiteX6" fmla="*/ 7408 w 595182"/>
                    <a:gd name="connsiteY6" fmla="*/ 912444 h 987893"/>
                    <a:gd name="connsiteX0" fmla="*/ 7408 w 595182"/>
                    <a:gd name="connsiteY0" fmla="*/ 920332 h 995781"/>
                    <a:gd name="connsiteX1" fmla="*/ 173094 w 595182"/>
                    <a:gd name="connsiteY1" fmla="*/ 19837 h 995781"/>
                    <a:gd name="connsiteX2" fmla="*/ 339860 w 595182"/>
                    <a:gd name="connsiteY2" fmla="*/ 0 h 995781"/>
                    <a:gd name="connsiteX3" fmla="*/ 446410 w 595182"/>
                    <a:gd name="connsiteY3" fmla="*/ 65582 h 995781"/>
                    <a:gd name="connsiteX4" fmla="*/ 592744 w 595182"/>
                    <a:gd name="connsiteY4" fmla="*/ 920332 h 995781"/>
                    <a:gd name="connsiteX5" fmla="*/ 294785 w 595182"/>
                    <a:gd name="connsiteY5" fmla="*/ 995781 h 995781"/>
                    <a:gd name="connsiteX6" fmla="*/ 7408 w 595182"/>
                    <a:gd name="connsiteY6" fmla="*/ 920332 h 99578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571"/>
                    <a:gd name="connsiteX1" fmla="*/ 173094 w 595182"/>
                    <a:gd name="connsiteY1" fmla="*/ 23627 h 999571"/>
                    <a:gd name="connsiteX2" fmla="*/ 339860 w 595182"/>
                    <a:gd name="connsiteY2" fmla="*/ 3790 h 999571"/>
                    <a:gd name="connsiteX3" fmla="*/ 446410 w 595182"/>
                    <a:gd name="connsiteY3" fmla="*/ 69372 h 999571"/>
                    <a:gd name="connsiteX4" fmla="*/ 592744 w 595182"/>
                    <a:gd name="connsiteY4" fmla="*/ 924122 h 999571"/>
                    <a:gd name="connsiteX5" fmla="*/ 294785 w 595182"/>
                    <a:gd name="connsiteY5" fmla="*/ 999571 h 999571"/>
                    <a:gd name="connsiteX6" fmla="*/ 7408 w 595182"/>
                    <a:gd name="connsiteY6" fmla="*/ 924122 h 999571"/>
                    <a:gd name="connsiteX0" fmla="*/ 7408 w 595182"/>
                    <a:gd name="connsiteY0" fmla="*/ 924122 h 999966"/>
                    <a:gd name="connsiteX1" fmla="*/ 173094 w 595182"/>
                    <a:gd name="connsiteY1" fmla="*/ 23627 h 999966"/>
                    <a:gd name="connsiteX2" fmla="*/ 339860 w 595182"/>
                    <a:gd name="connsiteY2" fmla="*/ 3790 h 999966"/>
                    <a:gd name="connsiteX3" fmla="*/ 446410 w 595182"/>
                    <a:gd name="connsiteY3" fmla="*/ 69372 h 999966"/>
                    <a:gd name="connsiteX4" fmla="*/ 592744 w 595182"/>
                    <a:gd name="connsiteY4" fmla="*/ 924122 h 999966"/>
                    <a:gd name="connsiteX5" fmla="*/ 294785 w 595182"/>
                    <a:gd name="connsiteY5" fmla="*/ 999571 h 999966"/>
                    <a:gd name="connsiteX6" fmla="*/ 7408 w 595182"/>
                    <a:gd name="connsiteY6" fmla="*/ 924122 h 999966"/>
                    <a:gd name="connsiteX0" fmla="*/ 7408 w 595182"/>
                    <a:gd name="connsiteY0" fmla="*/ 924122 h 1004104"/>
                    <a:gd name="connsiteX1" fmla="*/ 173094 w 595182"/>
                    <a:gd name="connsiteY1" fmla="*/ 23627 h 1004104"/>
                    <a:gd name="connsiteX2" fmla="*/ 339860 w 595182"/>
                    <a:gd name="connsiteY2" fmla="*/ 3790 h 1004104"/>
                    <a:gd name="connsiteX3" fmla="*/ 446410 w 595182"/>
                    <a:gd name="connsiteY3" fmla="*/ 69372 h 1004104"/>
                    <a:gd name="connsiteX4" fmla="*/ 592744 w 595182"/>
                    <a:gd name="connsiteY4" fmla="*/ 924122 h 1004104"/>
                    <a:gd name="connsiteX5" fmla="*/ 294785 w 595182"/>
                    <a:gd name="connsiteY5" fmla="*/ 999571 h 1004104"/>
                    <a:gd name="connsiteX6" fmla="*/ 7408 w 595182"/>
                    <a:gd name="connsiteY6" fmla="*/ 924122 h 1004104"/>
                    <a:gd name="connsiteX0" fmla="*/ 7408 w 595182"/>
                    <a:gd name="connsiteY0" fmla="*/ 924122 h 1004609"/>
                    <a:gd name="connsiteX1" fmla="*/ 173094 w 595182"/>
                    <a:gd name="connsiteY1" fmla="*/ 23627 h 1004609"/>
                    <a:gd name="connsiteX2" fmla="*/ 339860 w 595182"/>
                    <a:gd name="connsiteY2" fmla="*/ 3790 h 1004609"/>
                    <a:gd name="connsiteX3" fmla="*/ 446410 w 595182"/>
                    <a:gd name="connsiteY3" fmla="*/ 69372 h 1004609"/>
                    <a:gd name="connsiteX4" fmla="*/ 592744 w 595182"/>
                    <a:gd name="connsiteY4" fmla="*/ 924122 h 1004609"/>
                    <a:gd name="connsiteX5" fmla="*/ 294785 w 595182"/>
                    <a:gd name="connsiteY5" fmla="*/ 999571 h 1004609"/>
                    <a:gd name="connsiteX6" fmla="*/ 7408 w 595182"/>
                    <a:gd name="connsiteY6" fmla="*/ 924122 h 1004609"/>
                    <a:gd name="connsiteX0" fmla="*/ 7408 w 599620"/>
                    <a:gd name="connsiteY0" fmla="*/ 924122 h 1004609"/>
                    <a:gd name="connsiteX1" fmla="*/ 173094 w 599620"/>
                    <a:gd name="connsiteY1" fmla="*/ 23627 h 1004609"/>
                    <a:gd name="connsiteX2" fmla="*/ 339860 w 599620"/>
                    <a:gd name="connsiteY2" fmla="*/ 3790 h 1004609"/>
                    <a:gd name="connsiteX3" fmla="*/ 446410 w 599620"/>
                    <a:gd name="connsiteY3" fmla="*/ 69372 h 1004609"/>
                    <a:gd name="connsiteX4" fmla="*/ 592744 w 599620"/>
                    <a:gd name="connsiteY4" fmla="*/ 924122 h 1004609"/>
                    <a:gd name="connsiteX5" fmla="*/ 294785 w 599620"/>
                    <a:gd name="connsiteY5" fmla="*/ 999571 h 1004609"/>
                    <a:gd name="connsiteX6" fmla="*/ 7408 w 599620"/>
                    <a:gd name="connsiteY6" fmla="*/ 924122 h 1004609"/>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620"/>
                    <a:gd name="connsiteY0" fmla="*/ 934480 h 1014967"/>
                    <a:gd name="connsiteX1" fmla="*/ 173094 w 599620"/>
                    <a:gd name="connsiteY1" fmla="*/ 33985 h 1014967"/>
                    <a:gd name="connsiteX2" fmla="*/ 303253 w 599620"/>
                    <a:gd name="connsiteY2" fmla="*/ 2979 h 1014967"/>
                    <a:gd name="connsiteX3" fmla="*/ 446410 w 599620"/>
                    <a:gd name="connsiteY3" fmla="*/ 79730 h 1014967"/>
                    <a:gd name="connsiteX4" fmla="*/ 592744 w 599620"/>
                    <a:gd name="connsiteY4" fmla="*/ 934480 h 1014967"/>
                    <a:gd name="connsiteX5" fmla="*/ 294785 w 599620"/>
                    <a:gd name="connsiteY5" fmla="*/ 1009929 h 1014967"/>
                    <a:gd name="connsiteX6" fmla="*/ 7408 w 59962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34480 h 1014967"/>
                    <a:gd name="connsiteX1" fmla="*/ 173094 w 599880"/>
                    <a:gd name="connsiteY1" fmla="*/ 33985 h 1014967"/>
                    <a:gd name="connsiteX2" fmla="*/ 303253 w 599880"/>
                    <a:gd name="connsiteY2" fmla="*/ 2979 h 1014967"/>
                    <a:gd name="connsiteX3" fmla="*/ 446410 w 599880"/>
                    <a:gd name="connsiteY3" fmla="*/ 79730 h 1014967"/>
                    <a:gd name="connsiteX4" fmla="*/ 592744 w 599880"/>
                    <a:gd name="connsiteY4" fmla="*/ 934480 h 1014967"/>
                    <a:gd name="connsiteX5" fmla="*/ 294785 w 599880"/>
                    <a:gd name="connsiteY5" fmla="*/ 1009929 h 1014967"/>
                    <a:gd name="connsiteX6" fmla="*/ 7408 w 599880"/>
                    <a:gd name="connsiteY6" fmla="*/ 934480 h 1014967"/>
                    <a:gd name="connsiteX0" fmla="*/ 7408 w 599880"/>
                    <a:gd name="connsiteY0" fmla="*/ 940455 h 1020942"/>
                    <a:gd name="connsiteX1" fmla="*/ 173094 w 599880"/>
                    <a:gd name="connsiteY1" fmla="*/ 39960 h 1020942"/>
                    <a:gd name="connsiteX2" fmla="*/ 303253 w 599880"/>
                    <a:gd name="connsiteY2" fmla="*/ 8954 h 1020942"/>
                    <a:gd name="connsiteX3" fmla="*/ 446410 w 599880"/>
                    <a:gd name="connsiteY3" fmla="*/ 85705 h 1020942"/>
                    <a:gd name="connsiteX4" fmla="*/ 592744 w 599880"/>
                    <a:gd name="connsiteY4" fmla="*/ 940455 h 1020942"/>
                    <a:gd name="connsiteX5" fmla="*/ 294785 w 599880"/>
                    <a:gd name="connsiteY5" fmla="*/ 1015904 h 1020942"/>
                    <a:gd name="connsiteX6" fmla="*/ 7408 w 599880"/>
                    <a:gd name="connsiteY6" fmla="*/ 940455 h 1020942"/>
                    <a:gd name="connsiteX0" fmla="*/ 7408 w 599880"/>
                    <a:gd name="connsiteY0" fmla="*/ 938793 h 1019280"/>
                    <a:gd name="connsiteX1" fmla="*/ 173094 w 599880"/>
                    <a:gd name="connsiteY1" fmla="*/ 38298 h 1019280"/>
                    <a:gd name="connsiteX2" fmla="*/ 303253 w 599880"/>
                    <a:gd name="connsiteY2" fmla="*/ 7292 h 1019280"/>
                    <a:gd name="connsiteX3" fmla="*/ 446410 w 599880"/>
                    <a:gd name="connsiteY3" fmla="*/ 84043 h 1019280"/>
                    <a:gd name="connsiteX4" fmla="*/ 592744 w 599880"/>
                    <a:gd name="connsiteY4" fmla="*/ 938793 h 1019280"/>
                    <a:gd name="connsiteX5" fmla="*/ 294785 w 599880"/>
                    <a:gd name="connsiteY5" fmla="*/ 1014242 h 1019280"/>
                    <a:gd name="connsiteX6" fmla="*/ 7408 w 599880"/>
                    <a:gd name="connsiteY6" fmla="*/ 938793 h 1019280"/>
                    <a:gd name="connsiteX0" fmla="*/ 7408 w 599880"/>
                    <a:gd name="connsiteY0" fmla="*/ 1004045 h 1084532"/>
                    <a:gd name="connsiteX1" fmla="*/ 173094 w 599880"/>
                    <a:gd name="connsiteY1" fmla="*/ 103550 h 1084532"/>
                    <a:gd name="connsiteX2" fmla="*/ 294790 w 599880"/>
                    <a:gd name="connsiteY2" fmla="*/ 1780 h 1084532"/>
                    <a:gd name="connsiteX3" fmla="*/ 446410 w 599880"/>
                    <a:gd name="connsiteY3" fmla="*/ 149295 h 1084532"/>
                    <a:gd name="connsiteX4" fmla="*/ 592744 w 599880"/>
                    <a:gd name="connsiteY4" fmla="*/ 1004045 h 1084532"/>
                    <a:gd name="connsiteX5" fmla="*/ 294785 w 599880"/>
                    <a:gd name="connsiteY5" fmla="*/ 1079494 h 1084532"/>
                    <a:gd name="connsiteX6" fmla="*/ 7408 w 599880"/>
                    <a:gd name="connsiteY6" fmla="*/ 1004045 h 1084532"/>
                    <a:gd name="connsiteX0" fmla="*/ 7408 w 599880"/>
                    <a:gd name="connsiteY0" fmla="*/ 968460 h 1048947"/>
                    <a:gd name="connsiteX1" fmla="*/ 173094 w 599880"/>
                    <a:gd name="connsiteY1" fmla="*/ 67965 h 1048947"/>
                    <a:gd name="connsiteX2" fmla="*/ 311247 w 599880"/>
                    <a:gd name="connsiteY2" fmla="*/ 3034 h 1048947"/>
                    <a:gd name="connsiteX3" fmla="*/ 446410 w 599880"/>
                    <a:gd name="connsiteY3" fmla="*/ 113710 h 1048947"/>
                    <a:gd name="connsiteX4" fmla="*/ 592744 w 599880"/>
                    <a:gd name="connsiteY4" fmla="*/ 968460 h 1048947"/>
                    <a:gd name="connsiteX5" fmla="*/ 294785 w 599880"/>
                    <a:gd name="connsiteY5" fmla="*/ 1043909 h 1048947"/>
                    <a:gd name="connsiteX6" fmla="*/ 7408 w 599880"/>
                    <a:gd name="connsiteY6" fmla="*/ 968460 h 1048947"/>
                    <a:gd name="connsiteX0" fmla="*/ 7408 w 599880"/>
                    <a:gd name="connsiteY0" fmla="*/ 968139 h 1048626"/>
                    <a:gd name="connsiteX1" fmla="*/ 173094 w 599880"/>
                    <a:gd name="connsiteY1" fmla="*/ 67644 h 1048626"/>
                    <a:gd name="connsiteX2" fmla="*/ 311247 w 599880"/>
                    <a:gd name="connsiteY2" fmla="*/ 2713 h 1048626"/>
                    <a:gd name="connsiteX3" fmla="*/ 446410 w 599880"/>
                    <a:gd name="connsiteY3" fmla="*/ 113389 h 1048626"/>
                    <a:gd name="connsiteX4" fmla="*/ 592744 w 599880"/>
                    <a:gd name="connsiteY4" fmla="*/ 968139 h 1048626"/>
                    <a:gd name="connsiteX5" fmla="*/ 294785 w 599880"/>
                    <a:gd name="connsiteY5" fmla="*/ 1043588 h 1048626"/>
                    <a:gd name="connsiteX6" fmla="*/ 7408 w 599880"/>
                    <a:gd name="connsiteY6" fmla="*/ 968139 h 1048626"/>
                    <a:gd name="connsiteX0" fmla="*/ 7951 w 600423"/>
                    <a:gd name="connsiteY0" fmla="*/ 968139 h 1048626"/>
                    <a:gd name="connsiteX1" fmla="*/ 173637 w 600423"/>
                    <a:gd name="connsiteY1" fmla="*/ 67644 h 1048626"/>
                    <a:gd name="connsiteX2" fmla="*/ 311790 w 600423"/>
                    <a:gd name="connsiteY2" fmla="*/ 2713 h 1048626"/>
                    <a:gd name="connsiteX3" fmla="*/ 446953 w 600423"/>
                    <a:gd name="connsiteY3" fmla="*/ 113389 h 1048626"/>
                    <a:gd name="connsiteX4" fmla="*/ 593287 w 600423"/>
                    <a:gd name="connsiteY4" fmla="*/ 968139 h 1048626"/>
                    <a:gd name="connsiteX5" fmla="*/ 295328 w 600423"/>
                    <a:gd name="connsiteY5" fmla="*/ 1043588 h 1048626"/>
                    <a:gd name="connsiteX6" fmla="*/ 7951 w 600423"/>
                    <a:gd name="connsiteY6" fmla="*/ 968139 h 1048626"/>
                    <a:gd name="connsiteX0" fmla="*/ 7951 w 591959"/>
                    <a:gd name="connsiteY0" fmla="*/ 968139 h 1046945"/>
                    <a:gd name="connsiteX1" fmla="*/ 173637 w 591959"/>
                    <a:gd name="connsiteY1" fmla="*/ 67644 h 1046945"/>
                    <a:gd name="connsiteX2" fmla="*/ 311790 w 591959"/>
                    <a:gd name="connsiteY2" fmla="*/ 2713 h 1046945"/>
                    <a:gd name="connsiteX3" fmla="*/ 446953 w 591959"/>
                    <a:gd name="connsiteY3" fmla="*/ 113389 h 1046945"/>
                    <a:gd name="connsiteX4" fmla="*/ 584411 w 591959"/>
                    <a:gd name="connsiteY4" fmla="*/ 938159 h 1046945"/>
                    <a:gd name="connsiteX5" fmla="*/ 295328 w 591959"/>
                    <a:gd name="connsiteY5" fmla="*/ 1043588 h 1046945"/>
                    <a:gd name="connsiteX6" fmla="*/ 7951 w 591959"/>
                    <a:gd name="connsiteY6" fmla="*/ 968139 h 1046945"/>
                    <a:gd name="connsiteX0" fmla="*/ 8243 w 584533"/>
                    <a:gd name="connsiteY0" fmla="*/ 961404 h 1046945"/>
                    <a:gd name="connsiteX1" fmla="*/ 166211 w 584533"/>
                    <a:gd name="connsiteY1" fmla="*/ 67644 h 1046945"/>
                    <a:gd name="connsiteX2" fmla="*/ 304364 w 584533"/>
                    <a:gd name="connsiteY2" fmla="*/ 2713 h 1046945"/>
                    <a:gd name="connsiteX3" fmla="*/ 439527 w 584533"/>
                    <a:gd name="connsiteY3" fmla="*/ 113389 h 1046945"/>
                    <a:gd name="connsiteX4" fmla="*/ 576985 w 584533"/>
                    <a:gd name="connsiteY4" fmla="*/ 938159 h 1046945"/>
                    <a:gd name="connsiteX5" fmla="*/ 287902 w 584533"/>
                    <a:gd name="connsiteY5" fmla="*/ 1043588 h 1046945"/>
                    <a:gd name="connsiteX6" fmla="*/ 8243 w 584533"/>
                    <a:gd name="connsiteY6" fmla="*/ 961404 h 104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533" h="1046945">
                      <a:moveTo>
                        <a:pt x="8243" y="961404"/>
                      </a:moveTo>
                      <a:cubicBezTo>
                        <a:pt x="-39753" y="882641"/>
                        <a:pt x="136247" y="118074"/>
                        <a:pt x="166211" y="67644"/>
                      </a:cubicBezTo>
                      <a:cubicBezTo>
                        <a:pt x="184530" y="33974"/>
                        <a:pt x="232982" y="-11629"/>
                        <a:pt x="304364" y="2713"/>
                      </a:cubicBezTo>
                      <a:cubicBezTo>
                        <a:pt x="341296" y="-9897"/>
                        <a:pt x="402190" y="69762"/>
                        <a:pt x="439527" y="113389"/>
                      </a:cubicBezTo>
                      <a:cubicBezTo>
                        <a:pt x="494404" y="147874"/>
                        <a:pt x="615899" y="882131"/>
                        <a:pt x="576985" y="938159"/>
                      </a:cubicBezTo>
                      <a:cubicBezTo>
                        <a:pt x="539471" y="993219"/>
                        <a:pt x="346512" y="1063146"/>
                        <a:pt x="287902" y="1043588"/>
                      </a:cubicBezTo>
                      <a:cubicBezTo>
                        <a:pt x="226655" y="1047243"/>
                        <a:pt x="91464" y="1019083"/>
                        <a:pt x="8243" y="961404"/>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3" name="Group 72">
              <a:extLst>
                <a:ext uri="{FF2B5EF4-FFF2-40B4-BE49-F238E27FC236}">
                  <a16:creationId xmlns:a16="http://schemas.microsoft.com/office/drawing/2014/main" id="{C8FE28F2-CA9C-144B-A698-2A132960E0F2}"/>
                </a:ext>
              </a:extLst>
            </p:cNvPr>
            <p:cNvGrpSpPr/>
            <p:nvPr/>
          </p:nvGrpSpPr>
          <p:grpSpPr>
            <a:xfrm>
              <a:off x="4475473" y="235873"/>
              <a:ext cx="7307447" cy="3144562"/>
              <a:chOff x="2876163" y="-1744100"/>
              <a:chExt cx="7307447" cy="3144562"/>
            </a:xfrm>
          </p:grpSpPr>
          <p:grpSp>
            <p:nvGrpSpPr>
              <p:cNvPr id="74" name="Group 73">
                <a:extLst>
                  <a:ext uri="{FF2B5EF4-FFF2-40B4-BE49-F238E27FC236}">
                    <a16:creationId xmlns:a16="http://schemas.microsoft.com/office/drawing/2014/main" id="{45BBF4AC-101D-C840-8A95-B0E3A410F9CD}"/>
                  </a:ext>
                </a:extLst>
              </p:cNvPr>
              <p:cNvGrpSpPr/>
              <p:nvPr/>
            </p:nvGrpSpPr>
            <p:grpSpPr>
              <a:xfrm>
                <a:off x="2876163" y="-1744100"/>
                <a:ext cx="4693316" cy="3144562"/>
                <a:chOff x="-207552" y="446746"/>
                <a:chExt cx="4693316" cy="3144562"/>
              </a:xfrm>
            </p:grpSpPr>
            <p:pic>
              <p:nvPicPr>
                <p:cNvPr id="78" name="Picture 77">
                  <a:extLst>
                    <a:ext uri="{FF2B5EF4-FFF2-40B4-BE49-F238E27FC236}">
                      <a16:creationId xmlns:a16="http://schemas.microsoft.com/office/drawing/2014/main" id="{EED723C3-C095-5E46-A743-69D93E6DFA0B}"/>
                    </a:ext>
                  </a:extLst>
                </p:cNvPr>
                <p:cNvPicPr>
                  <a:picLocks noChangeAspect="1"/>
                </p:cNvPicPr>
                <p:nvPr/>
              </p:nvPicPr>
              <p:blipFill>
                <a:blip r:embed="rId3"/>
                <a:stretch>
                  <a:fillRect/>
                </a:stretch>
              </p:blipFill>
              <p:spPr>
                <a:xfrm rot="21360034">
                  <a:off x="1254005" y="2089078"/>
                  <a:ext cx="1139928" cy="1267879"/>
                </a:xfrm>
                <a:prstGeom prst="rect">
                  <a:avLst/>
                </a:prstGeom>
              </p:spPr>
            </p:pic>
            <p:pic>
              <p:nvPicPr>
                <p:cNvPr id="79" name="Picture 78">
                  <a:extLst>
                    <a:ext uri="{FF2B5EF4-FFF2-40B4-BE49-F238E27FC236}">
                      <a16:creationId xmlns:a16="http://schemas.microsoft.com/office/drawing/2014/main" id="{8BF60C96-0DB6-7443-B1B0-2F24D3A30BCB}"/>
                    </a:ext>
                  </a:extLst>
                </p:cNvPr>
                <p:cNvPicPr>
                  <a:picLocks noChangeAspect="1"/>
                </p:cNvPicPr>
                <p:nvPr/>
              </p:nvPicPr>
              <p:blipFill>
                <a:blip r:embed="rId4"/>
                <a:stretch>
                  <a:fillRect/>
                </a:stretch>
              </p:blipFill>
              <p:spPr>
                <a:xfrm rot="21318044">
                  <a:off x="-207552" y="446746"/>
                  <a:ext cx="4693316" cy="3144562"/>
                </a:xfrm>
                <a:prstGeom prst="rect">
                  <a:avLst/>
                </a:prstGeom>
              </p:spPr>
            </p:pic>
          </p:grpSp>
          <p:grpSp>
            <p:nvGrpSpPr>
              <p:cNvPr id="75" name="Group 74">
                <a:extLst>
                  <a:ext uri="{FF2B5EF4-FFF2-40B4-BE49-F238E27FC236}">
                    <a16:creationId xmlns:a16="http://schemas.microsoft.com/office/drawing/2014/main" id="{74263698-75EE-7C4C-A302-2AAA64CDEDD8}"/>
                  </a:ext>
                </a:extLst>
              </p:cNvPr>
              <p:cNvGrpSpPr/>
              <p:nvPr/>
            </p:nvGrpSpPr>
            <p:grpSpPr>
              <a:xfrm>
                <a:off x="7013158" y="-1513567"/>
                <a:ext cx="3170452" cy="355839"/>
                <a:chOff x="6070020" y="-3791829"/>
                <a:chExt cx="5324717" cy="750351"/>
              </a:xfrm>
            </p:grpSpPr>
            <p:sp>
              <p:nvSpPr>
                <p:cNvPr id="76" name="Rectangle 75">
                  <a:extLst>
                    <a:ext uri="{FF2B5EF4-FFF2-40B4-BE49-F238E27FC236}">
                      <a16:creationId xmlns:a16="http://schemas.microsoft.com/office/drawing/2014/main" id="{5C12BBF5-A093-C849-86E2-CE36BC5B883B}"/>
                    </a:ext>
                  </a:extLst>
                </p:cNvPr>
                <p:cNvSpPr/>
                <p:nvPr/>
              </p:nvSpPr>
              <p:spPr>
                <a:xfrm>
                  <a:off x="6714636" y="-3791829"/>
                  <a:ext cx="4680101" cy="750351"/>
                </a:xfrm>
                <a:prstGeom prst="rect">
                  <a:avLst/>
                </a:prstGeom>
              </p:spPr>
              <p:txBody>
                <a:bodyPr wrap="square">
                  <a:spAutoFit/>
                </a:bodyPr>
                <a:lstStyle/>
                <a:p>
                  <a:r>
                    <a:rPr lang="en-US" sz="700" b="1" dirty="0">
                      <a:solidFill>
                        <a:schemeClr val="bg1"/>
                      </a:solidFill>
                    </a:rPr>
                    <a:t>Seminiferous tubules</a:t>
                  </a:r>
                  <a:endParaRPr lang="en-US" sz="700" dirty="0">
                    <a:solidFill>
                      <a:schemeClr val="bg1"/>
                    </a:solidFill>
                  </a:endParaRPr>
                </a:p>
              </p:txBody>
            </p:sp>
            <p:cxnSp>
              <p:nvCxnSpPr>
                <p:cNvPr id="77" name="Straight Arrow Connector 76">
                  <a:extLst>
                    <a:ext uri="{FF2B5EF4-FFF2-40B4-BE49-F238E27FC236}">
                      <a16:creationId xmlns:a16="http://schemas.microsoft.com/office/drawing/2014/main" id="{F8785434-5278-F14B-9153-7280F464593F}"/>
                    </a:ext>
                  </a:extLst>
                </p:cNvPr>
                <p:cNvCxnSpPr>
                  <a:cxnSpLocks/>
                </p:cNvCxnSpPr>
                <p:nvPr/>
              </p:nvCxnSpPr>
              <p:spPr>
                <a:xfrm>
                  <a:off x="6070020" y="-3416656"/>
                  <a:ext cx="84871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grpSp>
      <p:grpSp>
        <p:nvGrpSpPr>
          <p:cNvPr id="83" name="Group 82">
            <a:extLst>
              <a:ext uri="{FF2B5EF4-FFF2-40B4-BE49-F238E27FC236}">
                <a16:creationId xmlns:a16="http://schemas.microsoft.com/office/drawing/2014/main" id="{B4A3B23D-63BD-9446-8826-510D471C180B}"/>
              </a:ext>
            </a:extLst>
          </p:cNvPr>
          <p:cNvGrpSpPr/>
          <p:nvPr/>
        </p:nvGrpSpPr>
        <p:grpSpPr>
          <a:xfrm>
            <a:off x="800833" y="4114994"/>
            <a:ext cx="680845" cy="631906"/>
            <a:chOff x="836750" y="3844004"/>
            <a:chExt cx="680845" cy="631906"/>
          </a:xfrm>
        </p:grpSpPr>
        <p:grpSp>
          <p:nvGrpSpPr>
            <p:cNvPr id="84" name="Group 83">
              <a:extLst>
                <a:ext uri="{FF2B5EF4-FFF2-40B4-BE49-F238E27FC236}">
                  <a16:creationId xmlns:a16="http://schemas.microsoft.com/office/drawing/2014/main" id="{4AE271E7-1AB5-7A49-894A-14E0D4455238}"/>
                </a:ext>
              </a:extLst>
            </p:cNvPr>
            <p:cNvGrpSpPr/>
            <p:nvPr/>
          </p:nvGrpSpPr>
          <p:grpSpPr>
            <a:xfrm>
              <a:off x="836750" y="4135919"/>
              <a:ext cx="680845" cy="339991"/>
              <a:chOff x="836750" y="4135919"/>
              <a:chExt cx="680845" cy="339991"/>
            </a:xfrm>
          </p:grpSpPr>
          <p:cxnSp>
            <p:nvCxnSpPr>
              <p:cNvPr id="86" name="Curved Connector 85">
                <a:extLst>
                  <a:ext uri="{FF2B5EF4-FFF2-40B4-BE49-F238E27FC236}">
                    <a16:creationId xmlns:a16="http://schemas.microsoft.com/office/drawing/2014/main" id="{96B720CA-5861-E844-A2D8-29086A5182B9}"/>
                  </a:ext>
                </a:extLst>
              </p:cNvPr>
              <p:cNvCxnSpPr>
                <a:cxnSpLocks/>
              </p:cNvCxnSpPr>
              <p:nvPr/>
            </p:nvCxnSpPr>
            <p:spPr>
              <a:xfrm rot="5400000">
                <a:off x="932901" y="4210979"/>
                <a:ext cx="335418" cy="185297"/>
              </a:xfrm>
              <a:prstGeom prst="curvedConnector3">
                <a:avLst>
                  <a:gd name="adj1" fmla="val 50000"/>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7" name="Curved Connector 86">
                <a:extLst>
                  <a:ext uri="{FF2B5EF4-FFF2-40B4-BE49-F238E27FC236}">
                    <a16:creationId xmlns:a16="http://schemas.microsoft.com/office/drawing/2014/main" id="{5B90EAC7-A41A-5842-AD76-B28069DD91E7}"/>
                  </a:ext>
                </a:extLst>
              </p:cNvPr>
              <p:cNvCxnSpPr>
                <a:cxnSpLocks/>
              </p:cNvCxnSpPr>
              <p:nvPr/>
            </p:nvCxnSpPr>
            <p:spPr>
              <a:xfrm rot="10800000" flipV="1">
                <a:off x="836750" y="4135919"/>
                <a:ext cx="306250" cy="274063"/>
              </a:xfrm>
              <a:prstGeom prst="curvedConnector3">
                <a:avLst>
                  <a:gd name="adj1" fmla="val 75205"/>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Curved Connector 87">
                <a:extLst>
                  <a:ext uri="{FF2B5EF4-FFF2-40B4-BE49-F238E27FC236}">
                    <a16:creationId xmlns:a16="http://schemas.microsoft.com/office/drawing/2014/main" id="{A3D4A7AC-510D-FE4B-AC8A-B60EAA07A006}"/>
                  </a:ext>
                </a:extLst>
              </p:cNvPr>
              <p:cNvCxnSpPr>
                <a:cxnSpLocks/>
              </p:cNvCxnSpPr>
              <p:nvPr/>
            </p:nvCxnSpPr>
            <p:spPr>
              <a:xfrm rot="10800000" flipH="1" flipV="1">
                <a:off x="1211345" y="4135919"/>
                <a:ext cx="306250" cy="274063"/>
              </a:xfrm>
              <a:prstGeom prst="curvedConnector3">
                <a:avLst>
                  <a:gd name="adj1" fmla="val 75205"/>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9" name="Curved Connector 88">
                <a:extLst>
                  <a:ext uri="{FF2B5EF4-FFF2-40B4-BE49-F238E27FC236}">
                    <a16:creationId xmlns:a16="http://schemas.microsoft.com/office/drawing/2014/main" id="{BA109F34-F5F6-724A-A8AD-2B07A4FB9020}"/>
                  </a:ext>
                </a:extLst>
              </p:cNvPr>
              <p:cNvCxnSpPr>
                <a:cxnSpLocks/>
              </p:cNvCxnSpPr>
              <p:nvPr/>
            </p:nvCxnSpPr>
            <p:spPr>
              <a:xfrm rot="16200000" flipH="1">
                <a:off x="1104113" y="4215552"/>
                <a:ext cx="335418" cy="185297"/>
              </a:xfrm>
              <a:prstGeom prst="curvedConnector3">
                <a:avLst>
                  <a:gd name="adj1" fmla="val 48230"/>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cxnSp>
          <p:nvCxnSpPr>
            <p:cNvPr id="85" name="Straight Connector 84">
              <a:extLst>
                <a:ext uri="{FF2B5EF4-FFF2-40B4-BE49-F238E27FC236}">
                  <a16:creationId xmlns:a16="http://schemas.microsoft.com/office/drawing/2014/main" id="{A40DF8E8-C2E5-BB41-8562-B9C833FB2325}"/>
                </a:ext>
              </a:extLst>
            </p:cNvPr>
            <p:cNvCxnSpPr>
              <a:cxnSpLocks/>
            </p:cNvCxnSpPr>
            <p:nvPr/>
          </p:nvCxnSpPr>
          <p:spPr>
            <a:xfrm flipH="1">
              <a:off x="1193259" y="3844004"/>
              <a:ext cx="10217" cy="291914"/>
            </a:xfrm>
            <a:prstGeom prst="line">
              <a:avLst/>
            </a:prstGeom>
            <a:ln>
              <a:prstDash val="sysDot"/>
            </a:ln>
          </p:spPr>
          <p:style>
            <a:lnRef idx="2">
              <a:schemeClr val="accent2"/>
            </a:lnRef>
            <a:fillRef idx="0">
              <a:schemeClr val="accent2"/>
            </a:fillRef>
            <a:effectRef idx="1">
              <a:schemeClr val="accent2"/>
            </a:effectRef>
            <a:fontRef idx="minor">
              <a:schemeClr val="tx1"/>
            </a:fontRef>
          </p:style>
        </p:cxnSp>
      </p:grpSp>
      <p:grpSp>
        <p:nvGrpSpPr>
          <p:cNvPr id="97" name="Group 96">
            <a:extLst>
              <a:ext uri="{FF2B5EF4-FFF2-40B4-BE49-F238E27FC236}">
                <a16:creationId xmlns:a16="http://schemas.microsoft.com/office/drawing/2014/main" id="{CEFB9539-17A7-7F47-826C-6BCF076DB5DC}"/>
              </a:ext>
            </a:extLst>
          </p:cNvPr>
          <p:cNvGrpSpPr/>
          <p:nvPr/>
        </p:nvGrpSpPr>
        <p:grpSpPr>
          <a:xfrm>
            <a:off x="2243489" y="4058185"/>
            <a:ext cx="645264" cy="513185"/>
            <a:chOff x="938762" y="3844004"/>
            <a:chExt cx="645264" cy="513185"/>
          </a:xfrm>
        </p:grpSpPr>
        <p:grpSp>
          <p:nvGrpSpPr>
            <p:cNvPr id="98" name="Group 97">
              <a:extLst>
                <a:ext uri="{FF2B5EF4-FFF2-40B4-BE49-F238E27FC236}">
                  <a16:creationId xmlns:a16="http://schemas.microsoft.com/office/drawing/2014/main" id="{062FC9E0-CF4E-7641-946A-7C44A0C30307}"/>
                </a:ext>
              </a:extLst>
            </p:cNvPr>
            <p:cNvGrpSpPr/>
            <p:nvPr/>
          </p:nvGrpSpPr>
          <p:grpSpPr>
            <a:xfrm>
              <a:off x="938762" y="4124017"/>
              <a:ext cx="645264" cy="233172"/>
              <a:chOff x="938762" y="4124017"/>
              <a:chExt cx="645264" cy="233172"/>
            </a:xfrm>
          </p:grpSpPr>
          <p:cxnSp>
            <p:nvCxnSpPr>
              <p:cNvPr id="100" name="Curved Connector 99">
                <a:extLst>
                  <a:ext uri="{FF2B5EF4-FFF2-40B4-BE49-F238E27FC236}">
                    <a16:creationId xmlns:a16="http://schemas.microsoft.com/office/drawing/2014/main" id="{6ADECDB5-F7C6-DE4F-B896-C9D792C03F51}"/>
                  </a:ext>
                </a:extLst>
              </p:cNvPr>
              <p:cNvCxnSpPr>
                <a:cxnSpLocks/>
              </p:cNvCxnSpPr>
              <p:nvPr/>
            </p:nvCxnSpPr>
            <p:spPr>
              <a:xfrm rot="5400000">
                <a:off x="1080642" y="4244570"/>
                <a:ext cx="221269" cy="3968"/>
              </a:xfrm>
              <a:prstGeom prst="curvedConnector3">
                <a:avLst>
                  <a:gd name="adj1" fmla="val 50000"/>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1" name="Curved Connector 100">
                <a:extLst>
                  <a:ext uri="{FF2B5EF4-FFF2-40B4-BE49-F238E27FC236}">
                    <a16:creationId xmlns:a16="http://schemas.microsoft.com/office/drawing/2014/main" id="{E1447096-5AA0-AC42-838D-5ABE21BD862B}"/>
                  </a:ext>
                </a:extLst>
              </p:cNvPr>
              <p:cNvCxnSpPr>
                <a:cxnSpLocks/>
                <a:endCxn id="23" idx="5"/>
              </p:cNvCxnSpPr>
              <p:nvPr/>
            </p:nvCxnSpPr>
            <p:spPr>
              <a:xfrm rot="10800000">
                <a:off x="938762" y="4124017"/>
                <a:ext cx="204238" cy="11902"/>
              </a:xfrm>
              <a:prstGeom prst="curvedConnector4">
                <a:avLst>
                  <a:gd name="adj1" fmla="val 41914"/>
                  <a:gd name="adj2" fmla="val -2086490"/>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2" name="Curved Connector 101">
                <a:extLst>
                  <a:ext uri="{FF2B5EF4-FFF2-40B4-BE49-F238E27FC236}">
                    <a16:creationId xmlns:a16="http://schemas.microsoft.com/office/drawing/2014/main" id="{9C365F94-C246-6D4B-92CC-C772366DA176}"/>
                  </a:ext>
                </a:extLst>
              </p:cNvPr>
              <p:cNvCxnSpPr>
                <a:cxnSpLocks/>
              </p:cNvCxnSpPr>
              <p:nvPr/>
            </p:nvCxnSpPr>
            <p:spPr>
              <a:xfrm>
                <a:off x="1211345" y="4135919"/>
                <a:ext cx="372681" cy="27908"/>
              </a:xfrm>
              <a:prstGeom prst="curvedConnector3">
                <a:avLst>
                  <a:gd name="adj1" fmla="val 75492"/>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3" name="Curved Connector 102">
                <a:extLst>
                  <a:ext uri="{FF2B5EF4-FFF2-40B4-BE49-F238E27FC236}">
                    <a16:creationId xmlns:a16="http://schemas.microsoft.com/office/drawing/2014/main" id="{24164743-3A74-4349-8F0F-F91A1211ACEA}"/>
                  </a:ext>
                </a:extLst>
              </p:cNvPr>
              <p:cNvCxnSpPr>
                <a:cxnSpLocks/>
              </p:cNvCxnSpPr>
              <p:nvPr/>
            </p:nvCxnSpPr>
            <p:spPr>
              <a:xfrm>
                <a:off x="1179173" y="4140492"/>
                <a:ext cx="221571" cy="216697"/>
              </a:xfrm>
              <a:prstGeom prst="curvedConnector3">
                <a:avLst>
                  <a:gd name="adj1" fmla="val 50000"/>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cxnSp>
          <p:nvCxnSpPr>
            <p:cNvPr id="99" name="Straight Connector 98">
              <a:extLst>
                <a:ext uri="{FF2B5EF4-FFF2-40B4-BE49-F238E27FC236}">
                  <a16:creationId xmlns:a16="http://schemas.microsoft.com/office/drawing/2014/main" id="{3B0B0C7F-1BED-CA47-A89E-3BE2F327D2E5}"/>
                </a:ext>
              </a:extLst>
            </p:cNvPr>
            <p:cNvCxnSpPr>
              <a:cxnSpLocks/>
            </p:cNvCxnSpPr>
            <p:nvPr/>
          </p:nvCxnSpPr>
          <p:spPr>
            <a:xfrm flipH="1">
              <a:off x="1193259" y="3844004"/>
              <a:ext cx="10217" cy="291914"/>
            </a:xfrm>
            <a:prstGeom prst="line">
              <a:avLst/>
            </a:prstGeom>
            <a:ln>
              <a:prstDash val="sysDot"/>
            </a:ln>
          </p:spPr>
          <p:style>
            <a:lnRef idx="2">
              <a:schemeClr val="accent2"/>
            </a:lnRef>
            <a:fillRef idx="0">
              <a:schemeClr val="accent2"/>
            </a:fillRef>
            <a:effectRef idx="1">
              <a:schemeClr val="accent2"/>
            </a:effectRef>
            <a:fontRef idx="minor">
              <a:schemeClr val="tx1"/>
            </a:fontRef>
          </p:style>
        </p:cxnSp>
      </p:grpSp>
      <p:grpSp>
        <p:nvGrpSpPr>
          <p:cNvPr id="448" name="Group 447">
            <a:extLst>
              <a:ext uri="{FF2B5EF4-FFF2-40B4-BE49-F238E27FC236}">
                <a16:creationId xmlns:a16="http://schemas.microsoft.com/office/drawing/2014/main" id="{69B3EDE4-C539-AC46-A74E-4A3D65FBA4D0}"/>
              </a:ext>
            </a:extLst>
          </p:cNvPr>
          <p:cNvGrpSpPr/>
          <p:nvPr/>
        </p:nvGrpSpPr>
        <p:grpSpPr>
          <a:xfrm>
            <a:off x="1721186" y="493440"/>
            <a:ext cx="722440" cy="1889273"/>
            <a:chOff x="1721186" y="493440"/>
            <a:chExt cx="722440" cy="1889273"/>
          </a:xfrm>
        </p:grpSpPr>
        <p:sp>
          <p:nvSpPr>
            <p:cNvPr id="12" name="Rectangle 11">
              <a:extLst>
                <a:ext uri="{FF2B5EF4-FFF2-40B4-BE49-F238E27FC236}">
                  <a16:creationId xmlns:a16="http://schemas.microsoft.com/office/drawing/2014/main" id="{9574625F-A5F0-114C-8F3B-8575A48A7266}"/>
                </a:ext>
              </a:extLst>
            </p:cNvPr>
            <p:cNvSpPr/>
            <p:nvPr/>
          </p:nvSpPr>
          <p:spPr>
            <a:xfrm rot="255682">
              <a:off x="1923932" y="493440"/>
              <a:ext cx="519694" cy="261610"/>
            </a:xfrm>
            <a:prstGeom prst="rect">
              <a:avLst/>
            </a:prstGeom>
          </p:spPr>
          <p:txBody>
            <a:bodyPr wrap="none">
              <a:spAutoFit/>
            </a:bodyPr>
            <a:lstStyle/>
            <a:p>
              <a:r>
                <a:rPr lang="en-US" sz="1100" b="1" dirty="0">
                  <a:solidFill>
                    <a:srgbClr val="C00000"/>
                  </a:solidFill>
                  <a:latin typeface="Calibri"/>
                  <a:ea typeface="Calibri"/>
                  <a:cs typeface="Calibri"/>
                  <a:sym typeface="Calibri"/>
                </a:rPr>
                <a:t>GnRH</a:t>
              </a:r>
              <a:endParaRPr lang="en-US" sz="1100" b="1" dirty="0">
                <a:solidFill>
                  <a:srgbClr val="C00000"/>
                </a:solidFill>
              </a:endParaRPr>
            </a:p>
          </p:txBody>
        </p:sp>
        <p:grpSp>
          <p:nvGrpSpPr>
            <p:cNvPr id="49" name="Group 48">
              <a:extLst>
                <a:ext uri="{FF2B5EF4-FFF2-40B4-BE49-F238E27FC236}">
                  <a16:creationId xmlns:a16="http://schemas.microsoft.com/office/drawing/2014/main" id="{769307C9-01D2-5B40-BBBD-1931113F058B}"/>
                </a:ext>
              </a:extLst>
            </p:cNvPr>
            <p:cNvGrpSpPr/>
            <p:nvPr/>
          </p:nvGrpSpPr>
          <p:grpSpPr>
            <a:xfrm>
              <a:off x="1721186" y="684350"/>
              <a:ext cx="452874" cy="1698363"/>
              <a:chOff x="1721186" y="754687"/>
              <a:chExt cx="452874" cy="1598548"/>
            </a:xfrm>
          </p:grpSpPr>
          <p:cxnSp>
            <p:nvCxnSpPr>
              <p:cNvPr id="91" name="Curved Connector 90">
                <a:extLst>
                  <a:ext uri="{FF2B5EF4-FFF2-40B4-BE49-F238E27FC236}">
                    <a16:creationId xmlns:a16="http://schemas.microsoft.com/office/drawing/2014/main" id="{1F69DD22-F5C9-C246-A8A0-3CDC622301F6}"/>
                  </a:ext>
                </a:extLst>
              </p:cNvPr>
              <p:cNvCxnSpPr>
                <a:cxnSpLocks/>
                <a:stCxn id="12" idx="2"/>
              </p:cNvCxnSpPr>
              <p:nvPr/>
            </p:nvCxnSpPr>
            <p:spPr>
              <a:xfrm rot="5400000">
                <a:off x="1178571" y="1297302"/>
                <a:ext cx="1538103" cy="452874"/>
              </a:xfrm>
              <a:prstGeom prst="curvedConnector3">
                <a:avLst>
                  <a:gd name="adj1" fmla="val 63897"/>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94" name="Curved Connector 93">
                <a:extLst>
                  <a:ext uri="{FF2B5EF4-FFF2-40B4-BE49-F238E27FC236}">
                    <a16:creationId xmlns:a16="http://schemas.microsoft.com/office/drawing/2014/main" id="{E4934829-2B9B-5F44-91CD-EFF4689A6CE5}"/>
                  </a:ext>
                </a:extLst>
              </p:cNvPr>
              <p:cNvCxnSpPr>
                <a:cxnSpLocks/>
                <a:stCxn id="12" idx="2"/>
              </p:cNvCxnSpPr>
              <p:nvPr/>
            </p:nvCxnSpPr>
            <p:spPr>
              <a:xfrm rot="5400000">
                <a:off x="1313250" y="1492425"/>
                <a:ext cx="1598546" cy="123073"/>
              </a:xfrm>
              <a:prstGeom prst="curvedConnector3">
                <a:avLst>
                  <a:gd name="adj1" fmla="val 40481"/>
                </a:avLst>
              </a:prstGeom>
              <a:ln>
                <a:solidFill>
                  <a:schemeClr val="accent6">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4833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5"/>
                                        </p:tgtEl>
                                        <p:attrNameLst>
                                          <p:attrName>style.visibility</p:attrName>
                                        </p:attrNameLst>
                                      </p:cBhvr>
                                      <p:to>
                                        <p:strVal val="visible"/>
                                      </p:to>
                                    </p:set>
                                  </p:childTnLst>
                                </p:cTn>
                              </p:par>
                            </p:childTnLst>
                          </p:cTn>
                        </p:par>
                        <p:par>
                          <p:cTn id="25" fill="hold">
                            <p:stCondLst>
                              <p:cond delay="0"/>
                            </p:stCondLst>
                            <p:childTnLst>
                              <p:par>
                                <p:cTn id="26" presetID="32" presetClass="emph" presetSubtype="0" repeatCount="10000" fill="hold" nodeType="afterEffect">
                                  <p:stCondLst>
                                    <p:cond delay="500"/>
                                  </p:stCondLst>
                                  <p:childTnLst>
                                    <p:animRot by="120000">
                                      <p:cBhvr>
                                        <p:cTn id="27" dur="100" fill="hold">
                                          <p:stCondLst>
                                            <p:cond delay="0"/>
                                          </p:stCondLst>
                                        </p:cTn>
                                        <p:tgtEl>
                                          <p:spTgt spid="448"/>
                                        </p:tgtEl>
                                        <p:attrNameLst>
                                          <p:attrName>r</p:attrName>
                                        </p:attrNameLst>
                                      </p:cBhvr>
                                    </p:animRot>
                                    <p:animRot by="-240000">
                                      <p:cBhvr>
                                        <p:cTn id="28" dur="200" fill="hold">
                                          <p:stCondLst>
                                            <p:cond delay="200"/>
                                          </p:stCondLst>
                                        </p:cTn>
                                        <p:tgtEl>
                                          <p:spTgt spid="448"/>
                                        </p:tgtEl>
                                        <p:attrNameLst>
                                          <p:attrName>r</p:attrName>
                                        </p:attrNameLst>
                                      </p:cBhvr>
                                    </p:animRot>
                                    <p:animRot by="240000">
                                      <p:cBhvr>
                                        <p:cTn id="29" dur="200" fill="hold">
                                          <p:stCondLst>
                                            <p:cond delay="400"/>
                                          </p:stCondLst>
                                        </p:cTn>
                                        <p:tgtEl>
                                          <p:spTgt spid="448"/>
                                        </p:tgtEl>
                                        <p:attrNameLst>
                                          <p:attrName>r</p:attrName>
                                        </p:attrNameLst>
                                      </p:cBhvr>
                                    </p:animRot>
                                    <p:animRot by="-240000">
                                      <p:cBhvr>
                                        <p:cTn id="30" dur="200" fill="hold">
                                          <p:stCondLst>
                                            <p:cond delay="600"/>
                                          </p:stCondLst>
                                        </p:cTn>
                                        <p:tgtEl>
                                          <p:spTgt spid="448"/>
                                        </p:tgtEl>
                                        <p:attrNameLst>
                                          <p:attrName>r</p:attrName>
                                        </p:attrNameLst>
                                      </p:cBhvr>
                                    </p:animRot>
                                    <p:animRot by="120000">
                                      <p:cBhvr>
                                        <p:cTn id="31" dur="200" fill="hold">
                                          <p:stCondLst>
                                            <p:cond delay="800"/>
                                          </p:stCondLst>
                                        </p:cTn>
                                        <p:tgtEl>
                                          <p:spTgt spid="448"/>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6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6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100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500"/>
                                  </p:stCondLst>
                                  <p:childTnLst>
                                    <p:set>
                                      <p:cBhvr>
                                        <p:cTn id="87" dur="1" fill="hold">
                                          <p:stCondLst>
                                            <p:cond delay="0"/>
                                          </p:stCondLst>
                                        </p:cTn>
                                        <p:tgtEl>
                                          <p:spTgt spid="2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p:bldP spid="466" grpId="0"/>
      <p:bldP spid="467"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50" grpId="0"/>
      <p:bldP spid="66" grpId="0"/>
      <p:bldP spid="5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6"/>
          <p:cNvSpPr txBox="1">
            <a:spLocks noGrp="1"/>
          </p:cNvSpPr>
          <p:nvPr>
            <p:ph type="title"/>
          </p:nvPr>
        </p:nvSpPr>
        <p:spPr>
          <a:xfrm>
            <a:off x="1143000" y="228865"/>
            <a:ext cx="6858000" cy="348382"/>
          </a:xfrm>
          <a:prstGeom prst="rect">
            <a:avLst/>
          </a:prstGeom>
          <a:noFill/>
          <a:ln>
            <a:noFill/>
          </a:ln>
        </p:spPr>
        <p:txBody>
          <a:bodyPr spcFirstLastPara="1" wrap="square" lIns="76188" tIns="38083" rIns="76188" bIns="38083" anchor="ctr" anchorCtr="0">
            <a:normAutofit fontScale="90000"/>
          </a:bodyPr>
          <a:lstStyle/>
          <a:p>
            <a:pPr>
              <a:buSzPts val="3959"/>
            </a:pPr>
            <a:r>
              <a:rPr lang="en-US" sz="3299"/>
              <a:t>Figure: Structure of sperm</a:t>
            </a:r>
            <a:endParaRPr sz="3299"/>
          </a:p>
        </p:txBody>
      </p:sp>
      <p:pic>
        <p:nvPicPr>
          <p:cNvPr id="438" name="Google Shape;438;p36"/>
          <p:cNvPicPr preferRelativeResize="0"/>
          <p:nvPr/>
        </p:nvPicPr>
        <p:blipFill rotWithShape="1">
          <a:blip r:embed="rId3">
            <a:alphaModFix/>
          </a:blip>
          <a:srcRect l="10983" t="2797" r="49170" b="16040"/>
          <a:stretch/>
        </p:blipFill>
        <p:spPr>
          <a:xfrm>
            <a:off x="2381156" y="667764"/>
            <a:ext cx="4381688" cy="5017740"/>
          </a:xfrm>
          <a:prstGeom prst="rect">
            <a:avLst/>
          </a:prstGeom>
          <a:noFill/>
          <a:ln>
            <a:noFill/>
          </a:ln>
        </p:spPr>
      </p:pic>
    </p:spTree>
    <p:extLst>
      <p:ext uri="{BB962C8B-B14F-4D97-AF65-F5344CB8AC3E}">
        <p14:creationId xmlns:p14="http://schemas.microsoft.com/office/powerpoint/2010/main" val="242046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50;p50">
            <a:extLst>
              <a:ext uri="{FF2B5EF4-FFF2-40B4-BE49-F238E27FC236}">
                <a16:creationId xmlns:a16="http://schemas.microsoft.com/office/drawing/2014/main" id="{A6F6A9E0-7062-1A41-8165-BFC053DE4359}"/>
              </a:ext>
            </a:extLst>
          </p:cNvPr>
          <p:cNvGrpSpPr/>
          <p:nvPr/>
        </p:nvGrpSpPr>
        <p:grpSpPr>
          <a:xfrm>
            <a:off x="353523" y="862382"/>
            <a:ext cx="1922076" cy="2391270"/>
            <a:chOff x="130690" y="1687109"/>
            <a:chExt cx="2787235" cy="2070184"/>
          </a:xfrm>
        </p:grpSpPr>
        <p:sp>
          <p:nvSpPr>
            <p:cNvPr id="5" name="Google Shape;451;p50">
              <a:extLst>
                <a:ext uri="{FF2B5EF4-FFF2-40B4-BE49-F238E27FC236}">
                  <a16:creationId xmlns:a16="http://schemas.microsoft.com/office/drawing/2014/main" id="{86E7A165-DAE7-B049-AE39-752C85FC20AC}"/>
                </a:ext>
              </a:extLst>
            </p:cNvPr>
            <p:cNvSpPr txBox="1"/>
            <p:nvPr/>
          </p:nvSpPr>
          <p:spPr>
            <a:xfrm>
              <a:off x="130690" y="1687109"/>
              <a:ext cx="1663912" cy="316559"/>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200" b="1" dirty="0">
                  <a:solidFill>
                    <a:schemeClr val="bg1"/>
                  </a:solidFill>
                  <a:latin typeface="Roboto"/>
                  <a:ea typeface="Roboto"/>
                  <a:cs typeface="Roboto"/>
                  <a:sym typeface="Roboto"/>
                </a:rPr>
                <a:t>Up to 3 years</a:t>
              </a:r>
              <a:endParaRPr sz="1200" b="1" dirty="0">
                <a:solidFill>
                  <a:schemeClr val="bg1"/>
                </a:solidFill>
                <a:latin typeface="Roboto"/>
                <a:ea typeface="Roboto"/>
                <a:cs typeface="Roboto"/>
                <a:sym typeface="Roboto"/>
              </a:endParaRPr>
            </a:p>
          </p:txBody>
        </p:sp>
        <p:sp>
          <p:nvSpPr>
            <p:cNvPr id="6" name="Google Shape;452;p50">
              <a:extLst>
                <a:ext uri="{FF2B5EF4-FFF2-40B4-BE49-F238E27FC236}">
                  <a16:creationId xmlns:a16="http://schemas.microsoft.com/office/drawing/2014/main" id="{A2F74DDC-67DB-EC4B-B1E8-049E0E7E1907}"/>
                </a:ext>
              </a:extLst>
            </p:cNvPr>
            <p:cNvSpPr txBox="1"/>
            <p:nvPr/>
          </p:nvSpPr>
          <p:spPr>
            <a:xfrm>
              <a:off x="1235825" y="2629057"/>
              <a:ext cx="1505100" cy="446400"/>
            </a:xfrm>
            <a:prstGeom prst="rect">
              <a:avLst/>
            </a:prstGeom>
            <a:noFill/>
            <a:ln>
              <a:noFill/>
            </a:ln>
          </p:spPr>
          <p:txBody>
            <a:bodyPr spcFirstLastPara="1" wrap="square" lIns="91425" tIns="91425" rIns="91425" bIns="91425" anchor="b" anchorCtr="0">
              <a:noAutofit/>
            </a:bodyPr>
            <a:lstStyle/>
            <a:p>
              <a:pPr>
                <a:lnSpc>
                  <a:spcPct val="115000"/>
                </a:lnSpc>
              </a:pPr>
              <a:r>
                <a:rPr lang="en" sz="1050" b="1" dirty="0">
                  <a:solidFill>
                    <a:srgbClr val="FFFF00"/>
                  </a:solidFill>
                  <a:latin typeface="Roboto"/>
                  <a:ea typeface="Roboto"/>
                  <a:cs typeface="Roboto"/>
                  <a:sym typeface="Roboto"/>
                </a:rPr>
                <a:t>Babyhood</a:t>
              </a:r>
              <a:endParaRPr sz="1050" b="1" dirty="0">
                <a:solidFill>
                  <a:srgbClr val="FFFF00"/>
                </a:solidFill>
                <a:latin typeface="Roboto"/>
                <a:ea typeface="Roboto"/>
                <a:cs typeface="Roboto"/>
                <a:sym typeface="Roboto"/>
              </a:endParaRPr>
            </a:p>
          </p:txBody>
        </p:sp>
        <p:sp>
          <p:nvSpPr>
            <p:cNvPr id="7" name="Google Shape;453;p50">
              <a:extLst>
                <a:ext uri="{FF2B5EF4-FFF2-40B4-BE49-F238E27FC236}">
                  <a16:creationId xmlns:a16="http://schemas.microsoft.com/office/drawing/2014/main" id="{773BC010-C0FA-934E-83FA-E475C0A342B7}"/>
                </a:ext>
              </a:extLst>
            </p:cNvPr>
            <p:cNvSpPr txBox="1"/>
            <p:nvPr/>
          </p:nvSpPr>
          <p:spPr>
            <a:xfrm>
              <a:off x="496958" y="3019893"/>
              <a:ext cx="2264255" cy="7374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 sz="1050" b="1" dirty="0">
                  <a:solidFill>
                    <a:schemeClr val="accent6">
                      <a:lumMod val="75000"/>
                    </a:schemeClr>
                  </a:solidFill>
                  <a:latin typeface="Roboto"/>
                  <a:ea typeface="Roboto"/>
                  <a:cs typeface="Roboto"/>
                  <a:sym typeface="Roboto"/>
                </a:rPr>
                <a:t>Baby/Infant/Toddler</a:t>
              </a:r>
              <a:endParaRPr sz="1050" b="1" dirty="0">
                <a:solidFill>
                  <a:schemeClr val="accent6">
                    <a:lumMod val="75000"/>
                  </a:schemeClr>
                </a:solidFill>
                <a:latin typeface="Roboto"/>
                <a:ea typeface="Roboto"/>
                <a:cs typeface="Roboto"/>
                <a:sym typeface="Roboto"/>
              </a:endParaRPr>
            </a:p>
          </p:txBody>
        </p:sp>
        <p:cxnSp>
          <p:nvCxnSpPr>
            <p:cNvPr id="8" name="Google Shape;454;p50">
              <a:extLst>
                <a:ext uri="{FF2B5EF4-FFF2-40B4-BE49-F238E27FC236}">
                  <a16:creationId xmlns:a16="http://schemas.microsoft.com/office/drawing/2014/main" id="{41710DB0-57FB-4E42-ABA8-6B80503B2FC4}"/>
                </a:ext>
              </a:extLst>
            </p:cNvPr>
            <p:cNvCxnSpPr>
              <a:cxnSpLocks/>
              <a:stCxn id="5" idx="3"/>
              <a:endCxn id="9" idx="5"/>
            </p:cNvCxnSpPr>
            <p:nvPr/>
          </p:nvCxnSpPr>
          <p:spPr>
            <a:xfrm>
              <a:off x="1794602" y="1845389"/>
              <a:ext cx="1006784" cy="532936"/>
            </a:xfrm>
            <a:prstGeom prst="straightConnector1">
              <a:avLst/>
            </a:prstGeom>
            <a:noFill/>
            <a:ln w="9525" cap="flat" cmpd="sng">
              <a:solidFill>
                <a:schemeClr val="bg1"/>
              </a:solidFill>
              <a:prstDash val="solid"/>
              <a:round/>
              <a:headEnd type="none" w="sm" len="sm"/>
              <a:tailEnd type="none" w="sm" len="sm"/>
            </a:ln>
          </p:spPr>
        </p:cxnSp>
        <p:sp>
          <p:nvSpPr>
            <p:cNvPr id="9" name="Google Shape;455;p50">
              <a:extLst>
                <a:ext uri="{FF2B5EF4-FFF2-40B4-BE49-F238E27FC236}">
                  <a16:creationId xmlns:a16="http://schemas.microsoft.com/office/drawing/2014/main" id="{DFF92066-A0F4-5741-9780-A07FDA1C0A23}"/>
                </a:ext>
              </a:extLst>
            </p:cNvPr>
            <p:cNvSpPr/>
            <p:nvPr/>
          </p:nvSpPr>
          <p:spPr>
            <a:xfrm flipH="1">
              <a:off x="1083025" y="2306625"/>
              <a:ext cx="1834800" cy="143400"/>
            </a:xfrm>
            <a:prstGeom prst="parallelogram">
              <a:avLst>
                <a:gd name="adj" fmla="val 96952"/>
              </a:avLst>
            </a:prstGeom>
            <a:solidFill>
              <a:schemeClr val="accent5">
                <a:lumMod val="20000"/>
                <a:lumOff val="80000"/>
              </a:schemeClr>
            </a:solidFill>
            <a:ln>
              <a:noFill/>
            </a:ln>
          </p:spPr>
          <p:txBody>
            <a:bodyPr spcFirstLastPara="1" wrap="square" lIns="91425" tIns="91425" rIns="91425" bIns="91425" anchor="ctr" anchorCtr="0">
              <a:noAutofit/>
            </a:bodyPr>
            <a:lstStyle/>
            <a:p>
              <a:r>
                <a:rPr lang="en" sz="1600" dirty="0">
                  <a:solidFill>
                    <a:schemeClr val="bg1"/>
                  </a:solidFill>
                </a:rPr>
                <a:t>  </a:t>
              </a:r>
              <a:endParaRPr sz="1600" dirty="0">
                <a:solidFill>
                  <a:schemeClr val="bg1"/>
                </a:solidFill>
              </a:endParaRPr>
            </a:p>
          </p:txBody>
        </p:sp>
        <p:sp>
          <p:nvSpPr>
            <p:cNvPr id="10" name="Google Shape;456;p50">
              <a:extLst>
                <a:ext uri="{FF2B5EF4-FFF2-40B4-BE49-F238E27FC236}">
                  <a16:creationId xmlns:a16="http://schemas.microsoft.com/office/drawing/2014/main" id="{0B35AE67-B1C1-E440-819E-907A454E1DD4}"/>
                </a:ext>
              </a:extLst>
            </p:cNvPr>
            <p:cNvSpPr/>
            <p:nvPr/>
          </p:nvSpPr>
          <p:spPr>
            <a:xfrm>
              <a:off x="1083125" y="2460449"/>
              <a:ext cx="1834800" cy="143400"/>
            </a:xfrm>
            <a:prstGeom prst="parallelogram">
              <a:avLst>
                <a:gd name="adj" fmla="val 96952"/>
              </a:avLst>
            </a:prstGeom>
            <a:solidFill>
              <a:schemeClr val="accent3">
                <a:lumMod val="20000"/>
                <a:lumOff val="80000"/>
              </a:schemeClr>
            </a:solidFill>
            <a:ln>
              <a:noFill/>
            </a:ln>
          </p:spPr>
          <p:txBody>
            <a:bodyPr spcFirstLastPara="1" wrap="square" lIns="91425" tIns="91425" rIns="91425" bIns="91425" anchor="ctr" anchorCtr="0">
              <a:noAutofit/>
            </a:bodyPr>
            <a:lstStyle/>
            <a:p>
              <a:endParaRPr sz="1600">
                <a:solidFill>
                  <a:schemeClr val="bg1"/>
                </a:solidFill>
              </a:endParaRPr>
            </a:p>
          </p:txBody>
        </p:sp>
      </p:grpSp>
      <p:grpSp>
        <p:nvGrpSpPr>
          <p:cNvPr id="11" name="Google Shape;457;p50">
            <a:extLst>
              <a:ext uri="{FF2B5EF4-FFF2-40B4-BE49-F238E27FC236}">
                <a16:creationId xmlns:a16="http://schemas.microsoft.com/office/drawing/2014/main" id="{AFE063F4-FE8B-C44E-81BD-1CF390360715}"/>
              </a:ext>
            </a:extLst>
          </p:cNvPr>
          <p:cNvGrpSpPr/>
          <p:nvPr/>
        </p:nvGrpSpPr>
        <p:grpSpPr>
          <a:xfrm>
            <a:off x="3347199" y="797069"/>
            <a:ext cx="3447228" cy="2456582"/>
            <a:chOff x="1083025" y="1630552"/>
            <a:chExt cx="1834900" cy="2126726"/>
          </a:xfrm>
        </p:grpSpPr>
        <p:sp>
          <p:nvSpPr>
            <p:cNvPr id="12" name="Google Shape;458;p50">
              <a:extLst>
                <a:ext uri="{FF2B5EF4-FFF2-40B4-BE49-F238E27FC236}">
                  <a16:creationId xmlns:a16="http://schemas.microsoft.com/office/drawing/2014/main" id="{45BC7D10-D70A-2A4A-851D-0DEBB1618EA4}"/>
                </a:ext>
              </a:extLst>
            </p:cNvPr>
            <p:cNvSpPr txBox="1"/>
            <p:nvPr/>
          </p:nvSpPr>
          <p:spPr>
            <a:xfrm>
              <a:off x="1734966" y="1630552"/>
              <a:ext cx="716881" cy="227278"/>
            </a:xfrm>
            <a:prstGeom prst="rect">
              <a:avLst/>
            </a:prstGeom>
            <a:noFill/>
            <a:ln>
              <a:noFill/>
            </a:ln>
          </p:spPr>
          <p:txBody>
            <a:bodyPr spcFirstLastPara="1" wrap="square" lIns="91425" tIns="91425" rIns="91425" bIns="91425" anchor="t" anchorCtr="0">
              <a:noAutofit/>
            </a:bodyPr>
            <a:lstStyle/>
            <a:p>
              <a:pPr algn="r">
                <a:lnSpc>
                  <a:spcPct val="115000"/>
                </a:lnSpc>
                <a:buSzPts val="1100"/>
              </a:pPr>
              <a:r>
                <a:rPr lang="en" sz="1200" b="1" dirty="0">
                  <a:solidFill>
                    <a:schemeClr val="bg1"/>
                  </a:solidFill>
                  <a:latin typeface="Roboto"/>
                  <a:ea typeface="Roboto"/>
                  <a:cs typeface="Roboto"/>
                  <a:sym typeface="Roboto"/>
                </a:rPr>
                <a:t>Up to 18/19 years</a:t>
              </a:r>
              <a:endParaRPr sz="1200" b="1" dirty="0">
                <a:solidFill>
                  <a:schemeClr val="bg1"/>
                </a:solidFill>
                <a:latin typeface="Roboto"/>
                <a:ea typeface="Roboto"/>
                <a:cs typeface="Roboto"/>
                <a:sym typeface="Roboto"/>
              </a:endParaRPr>
            </a:p>
            <a:p>
              <a:pPr algn="r">
                <a:lnSpc>
                  <a:spcPct val="115000"/>
                </a:lnSpc>
                <a:spcBef>
                  <a:spcPts val="1600"/>
                </a:spcBef>
                <a:spcAft>
                  <a:spcPts val="1600"/>
                </a:spcAft>
              </a:pPr>
              <a:endParaRPr sz="1200" b="1" dirty="0">
                <a:solidFill>
                  <a:schemeClr val="bg1"/>
                </a:solidFill>
                <a:latin typeface="Roboto"/>
                <a:ea typeface="Roboto"/>
                <a:cs typeface="Roboto"/>
                <a:sym typeface="Roboto"/>
              </a:endParaRPr>
            </a:p>
          </p:txBody>
        </p:sp>
        <p:sp>
          <p:nvSpPr>
            <p:cNvPr id="13" name="Google Shape;459;p50">
              <a:extLst>
                <a:ext uri="{FF2B5EF4-FFF2-40B4-BE49-F238E27FC236}">
                  <a16:creationId xmlns:a16="http://schemas.microsoft.com/office/drawing/2014/main" id="{FA9D7EE7-1318-C640-9556-0173CD446D6B}"/>
                </a:ext>
              </a:extLst>
            </p:cNvPr>
            <p:cNvSpPr txBox="1"/>
            <p:nvPr/>
          </p:nvSpPr>
          <p:spPr>
            <a:xfrm>
              <a:off x="1632828" y="2629046"/>
              <a:ext cx="862200" cy="446400"/>
            </a:xfrm>
            <a:prstGeom prst="rect">
              <a:avLst/>
            </a:prstGeom>
            <a:noFill/>
            <a:ln>
              <a:noFill/>
            </a:ln>
          </p:spPr>
          <p:txBody>
            <a:bodyPr spcFirstLastPara="1" wrap="square" lIns="91425" tIns="91425" rIns="91425" bIns="91425" anchor="b" anchorCtr="0">
              <a:noAutofit/>
            </a:bodyPr>
            <a:lstStyle/>
            <a:p>
              <a:pPr>
                <a:lnSpc>
                  <a:spcPct val="115000"/>
                </a:lnSpc>
                <a:buSzPts val="1100"/>
              </a:pPr>
              <a:r>
                <a:rPr lang="en" sz="1100" b="1" dirty="0">
                  <a:solidFill>
                    <a:srgbClr val="FFFF00"/>
                  </a:solidFill>
                  <a:latin typeface="Roboto"/>
                  <a:ea typeface="Roboto"/>
                  <a:cs typeface="Roboto"/>
                  <a:sym typeface="Roboto"/>
                </a:rPr>
                <a:t>Adolescence</a:t>
              </a:r>
              <a:endParaRPr sz="1100" b="1" dirty="0">
                <a:solidFill>
                  <a:srgbClr val="FFFF00"/>
                </a:solidFill>
                <a:latin typeface="Roboto"/>
                <a:ea typeface="Roboto"/>
                <a:cs typeface="Roboto"/>
                <a:sym typeface="Roboto"/>
              </a:endParaRPr>
            </a:p>
          </p:txBody>
        </p:sp>
        <p:sp>
          <p:nvSpPr>
            <p:cNvPr id="14" name="Google Shape;460;p50">
              <a:extLst>
                <a:ext uri="{FF2B5EF4-FFF2-40B4-BE49-F238E27FC236}">
                  <a16:creationId xmlns:a16="http://schemas.microsoft.com/office/drawing/2014/main" id="{851C9625-2C78-9047-A218-8A813245275B}"/>
                </a:ext>
              </a:extLst>
            </p:cNvPr>
            <p:cNvSpPr txBox="1"/>
            <p:nvPr/>
          </p:nvSpPr>
          <p:spPr>
            <a:xfrm>
              <a:off x="1644348" y="3019878"/>
              <a:ext cx="862200" cy="7374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 sz="1050" b="1" dirty="0">
                  <a:solidFill>
                    <a:schemeClr val="accent6">
                      <a:lumMod val="75000"/>
                    </a:schemeClr>
                  </a:solidFill>
                  <a:latin typeface="Roboto"/>
                  <a:ea typeface="Roboto"/>
                  <a:cs typeface="Roboto"/>
                  <a:sym typeface="Roboto"/>
                </a:rPr>
                <a:t>Adolescent/Teenager</a:t>
              </a:r>
              <a:endParaRPr sz="1050" b="1" dirty="0">
                <a:solidFill>
                  <a:schemeClr val="accent6">
                    <a:lumMod val="75000"/>
                  </a:schemeClr>
                </a:solidFill>
                <a:latin typeface="Roboto"/>
                <a:ea typeface="Roboto"/>
                <a:cs typeface="Roboto"/>
                <a:sym typeface="Roboto"/>
              </a:endParaRPr>
            </a:p>
          </p:txBody>
        </p:sp>
        <p:cxnSp>
          <p:nvCxnSpPr>
            <p:cNvPr id="15" name="Google Shape;461;p50">
              <a:extLst>
                <a:ext uri="{FF2B5EF4-FFF2-40B4-BE49-F238E27FC236}">
                  <a16:creationId xmlns:a16="http://schemas.microsoft.com/office/drawing/2014/main" id="{F63C070E-1A67-A941-BE9C-D802582ECF2A}"/>
                </a:ext>
              </a:extLst>
            </p:cNvPr>
            <p:cNvCxnSpPr>
              <a:cxnSpLocks/>
              <a:stCxn id="12" idx="3"/>
              <a:endCxn id="16" idx="5"/>
            </p:cNvCxnSpPr>
            <p:nvPr/>
          </p:nvCxnSpPr>
          <p:spPr>
            <a:xfrm>
              <a:off x="2451847" y="1744191"/>
              <a:ext cx="423238" cy="634134"/>
            </a:xfrm>
            <a:prstGeom prst="straightConnector1">
              <a:avLst/>
            </a:prstGeom>
            <a:noFill/>
            <a:ln w="9525" cap="flat" cmpd="sng">
              <a:solidFill>
                <a:schemeClr val="bg1"/>
              </a:solidFill>
              <a:prstDash val="solid"/>
              <a:round/>
              <a:headEnd type="none" w="sm" len="sm"/>
              <a:tailEnd type="none" w="sm" len="sm"/>
            </a:ln>
          </p:spPr>
        </p:cxnSp>
        <p:sp>
          <p:nvSpPr>
            <p:cNvPr id="16" name="Google Shape;462;p50">
              <a:extLst>
                <a:ext uri="{FF2B5EF4-FFF2-40B4-BE49-F238E27FC236}">
                  <a16:creationId xmlns:a16="http://schemas.microsoft.com/office/drawing/2014/main" id="{69EF19ED-CF0B-4142-AD57-8B71A5CBBA66}"/>
                </a:ext>
              </a:extLst>
            </p:cNvPr>
            <p:cNvSpPr/>
            <p:nvPr/>
          </p:nvSpPr>
          <p:spPr>
            <a:xfrm flipH="1">
              <a:off x="1083025" y="2306625"/>
              <a:ext cx="1834800" cy="143400"/>
            </a:xfrm>
            <a:prstGeom prst="parallelogram">
              <a:avLst>
                <a:gd name="adj" fmla="val 96952"/>
              </a:avLst>
            </a:prstGeom>
            <a:solidFill>
              <a:srgbClr val="00B0F0"/>
            </a:solidFill>
            <a:ln>
              <a:noFill/>
            </a:ln>
          </p:spPr>
          <p:txBody>
            <a:bodyPr spcFirstLastPara="1" wrap="square" lIns="91425" tIns="91425" rIns="91425" bIns="91425" anchor="ctr" anchorCtr="0">
              <a:noAutofit/>
            </a:bodyPr>
            <a:lstStyle/>
            <a:p>
              <a:r>
                <a:rPr lang="en" sz="1600">
                  <a:solidFill>
                    <a:schemeClr val="bg1"/>
                  </a:solidFill>
                </a:rPr>
                <a:t>  </a:t>
              </a:r>
              <a:endParaRPr sz="1600">
                <a:solidFill>
                  <a:schemeClr val="bg1"/>
                </a:solidFill>
              </a:endParaRPr>
            </a:p>
          </p:txBody>
        </p:sp>
        <p:sp>
          <p:nvSpPr>
            <p:cNvPr id="17" name="Google Shape;463;p50">
              <a:extLst>
                <a:ext uri="{FF2B5EF4-FFF2-40B4-BE49-F238E27FC236}">
                  <a16:creationId xmlns:a16="http://schemas.microsoft.com/office/drawing/2014/main" id="{4DB78EEA-9F00-2041-9CDC-BF80CA53ECEE}"/>
                </a:ext>
              </a:extLst>
            </p:cNvPr>
            <p:cNvSpPr/>
            <p:nvPr/>
          </p:nvSpPr>
          <p:spPr>
            <a:xfrm>
              <a:off x="1083125" y="2460449"/>
              <a:ext cx="1834800" cy="143400"/>
            </a:xfrm>
            <a:prstGeom prst="parallelogram">
              <a:avLst>
                <a:gd name="adj" fmla="val 96952"/>
              </a:avLst>
            </a:prstGeom>
            <a:solidFill>
              <a:srgbClr val="6AA84F"/>
            </a:solidFill>
            <a:ln>
              <a:noFill/>
            </a:ln>
          </p:spPr>
          <p:txBody>
            <a:bodyPr spcFirstLastPara="1" wrap="square" lIns="91425" tIns="91425" rIns="91425" bIns="91425" anchor="ctr" anchorCtr="0">
              <a:noAutofit/>
            </a:bodyPr>
            <a:lstStyle/>
            <a:p>
              <a:endParaRPr sz="1600">
                <a:solidFill>
                  <a:schemeClr val="bg1"/>
                </a:solidFill>
              </a:endParaRPr>
            </a:p>
          </p:txBody>
        </p:sp>
      </p:grpSp>
      <p:grpSp>
        <p:nvGrpSpPr>
          <p:cNvPr id="18" name="Google Shape;464;p50">
            <a:extLst>
              <a:ext uri="{FF2B5EF4-FFF2-40B4-BE49-F238E27FC236}">
                <a16:creationId xmlns:a16="http://schemas.microsoft.com/office/drawing/2014/main" id="{4DD30D3D-015A-934A-BB78-D61BA855A3E8}"/>
              </a:ext>
            </a:extLst>
          </p:cNvPr>
          <p:cNvGrpSpPr/>
          <p:nvPr/>
        </p:nvGrpSpPr>
        <p:grpSpPr>
          <a:xfrm>
            <a:off x="5618761" y="495633"/>
            <a:ext cx="3295691" cy="2757207"/>
            <a:chOff x="171062" y="1370318"/>
            <a:chExt cx="2746863" cy="2386980"/>
          </a:xfrm>
        </p:grpSpPr>
        <p:sp>
          <p:nvSpPr>
            <p:cNvPr id="19" name="Google Shape;465;p50">
              <a:extLst>
                <a:ext uri="{FF2B5EF4-FFF2-40B4-BE49-F238E27FC236}">
                  <a16:creationId xmlns:a16="http://schemas.microsoft.com/office/drawing/2014/main" id="{3003220E-6B60-9D44-87F1-80B06464F0BE}"/>
                </a:ext>
              </a:extLst>
            </p:cNvPr>
            <p:cNvSpPr txBox="1"/>
            <p:nvPr/>
          </p:nvSpPr>
          <p:spPr>
            <a:xfrm>
              <a:off x="171062" y="1370318"/>
              <a:ext cx="1435205" cy="235367"/>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b="1" dirty="0">
                  <a:solidFill>
                    <a:schemeClr val="bg1"/>
                  </a:solidFill>
                  <a:latin typeface="Roboto"/>
                  <a:ea typeface="Roboto"/>
                  <a:cs typeface="Roboto"/>
                  <a:sym typeface="Roboto"/>
                </a:rPr>
                <a:t>18+ years onwards</a:t>
              </a:r>
              <a:endParaRPr b="1" dirty="0">
                <a:solidFill>
                  <a:schemeClr val="bg1"/>
                </a:solidFill>
                <a:latin typeface="Roboto"/>
                <a:ea typeface="Roboto"/>
                <a:cs typeface="Roboto"/>
                <a:sym typeface="Roboto"/>
              </a:endParaRPr>
            </a:p>
          </p:txBody>
        </p:sp>
        <p:sp>
          <p:nvSpPr>
            <p:cNvPr id="20" name="Google Shape;466;p50">
              <a:extLst>
                <a:ext uri="{FF2B5EF4-FFF2-40B4-BE49-F238E27FC236}">
                  <a16:creationId xmlns:a16="http://schemas.microsoft.com/office/drawing/2014/main" id="{ED55861C-876F-AE4A-BADF-1F09D7FE460F}"/>
                </a:ext>
              </a:extLst>
            </p:cNvPr>
            <p:cNvSpPr txBox="1"/>
            <p:nvPr/>
          </p:nvSpPr>
          <p:spPr>
            <a:xfrm>
              <a:off x="1362846" y="2629057"/>
              <a:ext cx="1505100" cy="446400"/>
            </a:xfrm>
            <a:prstGeom prst="rect">
              <a:avLst/>
            </a:prstGeom>
            <a:noFill/>
            <a:ln>
              <a:noFill/>
            </a:ln>
          </p:spPr>
          <p:txBody>
            <a:bodyPr spcFirstLastPara="1" wrap="square" lIns="91425" tIns="91425" rIns="91425" bIns="91425" anchor="b" anchorCtr="0">
              <a:noAutofit/>
            </a:bodyPr>
            <a:lstStyle/>
            <a:p>
              <a:pPr>
                <a:lnSpc>
                  <a:spcPct val="115000"/>
                </a:lnSpc>
              </a:pPr>
              <a:r>
                <a:rPr lang="en" sz="1200" b="1" dirty="0">
                  <a:solidFill>
                    <a:srgbClr val="FFFF00"/>
                  </a:solidFill>
                  <a:latin typeface="Roboto"/>
                  <a:ea typeface="Roboto"/>
                  <a:cs typeface="Roboto"/>
                  <a:sym typeface="Roboto"/>
                </a:rPr>
                <a:t>Adulthood</a:t>
              </a:r>
              <a:endParaRPr sz="1200" b="1" dirty="0">
                <a:solidFill>
                  <a:srgbClr val="FFFF00"/>
                </a:solidFill>
                <a:latin typeface="Roboto"/>
                <a:ea typeface="Roboto"/>
                <a:cs typeface="Roboto"/>
                <a:sym typeface="Roboto"/>
              </a:endParaRPr>
            </a:p>
          </p:txBody>
        </p:sp>
        <p:sp>
          <p:nvSpPr>
            <p:cNvPr id="21" name="Google Shape;467;p50">
              <a:extLst>
                <a:ext uri="{FF2B5EF4-FFF2-40B4-BE49-F238E27FC236}">
                  <a16:creationId xmlns:a16="http://schemas.microsoft.com/office/drawing/2014/main" id="{B2D64520-5E6F-4146-9F4A-A7F7A7184A75}"/>
                </a:ext>
              </a:extLst>
            </p:cNvPr>
            <p:cNvSpPr txBox="1"/>
            <p:nvPr/>
          </p:nvSpPr>
          <p:spPr>
            <a:xfrm>
              <a:off x="1453034" y="3019898"/>
              <a:ext cx="1435200" cy="7374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 sz="1100" b="1" dirty="0">
                  <a:solidFill>
                    <a:schemeClr val="accent6">
                      <a:lumMod val="75000"/>
                    </a:schemeClr>
                  </a:solidFill>
                  <a:latin typeface="Roboto"/>
                  <a:ea typeface="Roboto"/>
                  <a:cs typeface="Roboto"/>
                  <a:sym typeface="Roboto"/>
                </a:rPr>
                <a:t>Adult</a:t>
              </a:r>
              <a:endParaRPr sz="1100" b="1" dirty="0">
                <a:solidFill>
                  <a:schemeClr val="accent6">
                    <a:lumMod val="75000"/>
                  </a:schemeClr>
                </a:solidFill>
                <a:latin typeface="Roboto"/>
                <a:ea typeface="Roboto"/>
                <a:cs typeface="Roboto"/>
                <a:sym typeface="Roboto"/>
              </a:endParaRPr>
            </a:p>
          </p:txBody>
        </p:sp>
        <p:cxnSp>
          <p:nvCxnSpPr>
            <p:cNvPr id="22" name="Google Shape;468;p50">
              <a:extLst>
                <a:ext uri="{FF2B5EF4-FFF2-40B4-BE49-F238E27FC236}">
                  <a16:creationId xmlns:a16="http://schemas.microsoft.com/office/drawing/2014/main" id="{2CCCDB22-1665-4749-B4D8-29056D8F1FF3}"/>
                </a:ext>
              </a:extLst>
            </p:cNvPr>
            <p:cNvCxnSpPr>
              <a:cxnSpLocks/>
            </p:cNvCxnSpPr>
            <p:nvPr/>
          </p:nvCxnSpPr>
          <p:spPr>
            <a:xfrm>
              <a:off x="389204" y="1631280"/>
              <a:ext cx="852994" cy="818746"/>
            </a:xfrm>
            <a:prstGeom prst="straightConnector1">
              <a:avLst/>
            </a:prstGeom>
            <a:noFill/>
            <a:ln w="9525" cap="flat" cmpd="sng">
              <a:solidFill>
                <a:schemeClr val="bg1"/>
              </a:solidFill>
              <a:prstDash val="solid"/>
              <a:round/>
              <a:headEnd type="none" w="sm" len="sm"/>
              <a:tailEnd type="none" w="sm" len="sm"/>
            </a:ln>
          </p:spPr>
        </p:cxnSp>
        <p:sp>
          <p:nvSpPr>
            <p:cNvPr id="23" name="Google Shape;470;p50">
              <a:extLst>
                <a:ext uri="{FF2B5EF4-FFF2-40B4-BE49-F238E27FC236}">
                  <a16:creationId xmlns:a16="http://schemas.microsoft.com/office/drawing/2014/main" id="{21B0C6E4-D53D-5447-8E69-610DE9153D03}"/>
                </a:ext>
              </a:extLst>
            </p:cNvPr>
            <p:cNvSpPr/>
            <p:nvPr/>
          </p:nvSpPr>
          <p:spPr>
            <a:xfrm flipH="1">
              <a:off x="1083025" y="2306625"/>
              <a:ext cx="1834800" cy="143400"/>
            </a:xfrm>
            <a:prstGeom prst="parallelogram">
              <a:avLst>
                <a:gd name="adj" fmla="val 96952"/>
              </a:avLst>
            </a:prstGeom>
            <a:solidFill>
              <a:schemeClr val="accent6">
                <a:lumMod val="40000"/>
                <a:lumOff val="60000"/>
              </a:schemeClr>
            </a:solidFill>
            <a:ln>
              <a:noFill/>
            </a:ln>
          </p:spPr>
          <p:txBody>
            <a:bodyPr spcFirstLastPara="1" wrap="square" lIns="91425" tIns="91425" rIns="91425" bIns="91425" anchor="ctr" anchorCtr="0">
              <a:noAutofit/>
            </a:bodyPr>
            <a:lstStyle/>
            <a:p>
              <a:r>
                <a:rPr lang="en" sz="1800">
                  <a:solidFill>
                    <a:schemeClr val="bg1"/>
                  </a:solidFill>
                </a:rPr>
                <a:t>  </a:t>
              </a:r>
              <a:endParaRPr sz="1800">
                <a:solidFill>
                  <a:schemeClr val="bg1"/>
                </a:solidFill>
              </a:endParaRPr>
            </a:p>
          </p:txBody>
        </p:sp>
        <p:sp>
          <p:nvSpPr>
            <p:cNvPr id="24" name="Google Shape;469;p50">
              <a:extLst>
                <a:ext uri="{FF2B5EF4-FFF2-40B4-BE49-F238E27FC236}">
                  <a16:creationId xmlns:a16="http://schemas.microsoft.com/office/drawing/2014/main" id="{FB841405-ADD9-4342-A715-FDB246A77273}"/>
                </a:ext>
              </a:extLst>
            </p:cNvPr>
            <p:cNvSpPr/>
            <p:nvPr/>
          </p:nvSpPr>
          <p:spPr>
            <a:xfrm>
              <a:off x="1083125" y="2460449"/>
              <a:ext cx="1834800" cy="143400"/>
            </a:xfrm>
            <a:prstGeom prst="parallelogram">
              <a:avLst>
                <a:gd name="adj" fmla="val 96952"/>
              </a:avLst>
            </a:prstGeom>
            <a:solidFill>
              <a:srgbClr val="B6D7A8"/>
            </a:solidFill>
            <a:ln>
              <a:noFill/>
            </a:ln>
          </p:spPr>
          <p:txBody>
            <a:bodyPr spcFirstLastPara="1" wrap="square" lIns="91425" tIns="91425" rIns="91425" bIns="91425" anchor="ctr" anchorCtr="0">
              <a:noAutofit/>
            </a:bodyPr>
            <a:lstStyle/>
            <a:p>
              <a:endParaRPr sz="1800">
                <a:solidFill>
                  <a:schemeClr val="bg1"/>
                </a:solidFill>
              </a:endParaRPr>
            </a:p>
          </p:txBody>
        </p:sp>
      </p:grpSp>
      <p:grpSp>
        <p:nvGrpSpPr>
          <p:cNvPr id="25" name="Google Shape;471;p50">
            <a:extLst>
              <a:ext uri="{FF2B5EF4-FFF2-40B4-BE49-F238E27FC236}">
                <a16:creationId xmlns:a16="http://schemas.microsoft.com/office/drawing/2014/main" id="{8552AED1-D01F-E642-9AC2-BAB5A8D1F904}"/>
              </a:ext>
            </a:extLst>
          </p:cNvPr>
          <p:cNvGrpSpPr/>
          <p:nvPr/>
        </p:nvGrpSpPr>
        <p:grpSpPr>
          <a:xfrm>
            <a:off x="-26126" y="69175"/>
            <a:ext cx="2003050" cy="840025"/>
            <a:chOff x="0" y="0"/>
            <a:chExt cx="2003050" cy="840025"/>
          </a:xfrm>
        </p:grpSpPr>
        <p:pic>
          <p:nvPicPr>
            <p:cNvPr id="26" name="Google Shape;472;p50">
              <a:extLst>
                <a:ext uri="{FF2B5EF4-FFF2-40B4-BE49-F238E27FC236}">
                  <a16:creationId xmlns:a16="http://schemas.microsoft.com/office/drawing/2014/main" id="{7DD2B6A2-D1D9-594C-92C9-69C974559A8E}"/>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18955" b="46551" l="2330" r="9186"/>
                      </a14:imgEffect>
                    </a14:imgLayer>
                  </a14:imgProps>
                </a:ext>
              </a:extLst>
            </a:blip>
            <a:srcRect l="1473" t="15505" r="89957" b="49999"/>
            <a:stretch/>
          </p:blipFill>
          <p:spPr>
            <a:xfrm rot="20573842">
              <a:off x="0" y="0"/>
              <a:ext cx="672025" cy="840025"/>
            </a:xfrm>
            <a:prstGeom prst="rect">
              <a:avLst/>
            </a:prstGeom>
            <a:noFill/>
            <a:ln>
              <a:noFill/>
            </a:ln>
          </p:spPr>
        </p:pic>
        <p:sp>
          <p:nvSpPr>
            <p:cNvPr id="27" name="Google Shape;473;p50">
              <a:extLst>
                <a:ext uri="{FF2B5EF4-FFF2-40B4-BE49-F238E27FC236}">
                  <a16:creationId xmlns:a16="http://schemas.microsoft.com/office/drawing/2014/main" id="{ECE1173F-C92A-9E4A-80E2-1539F00FEEC8}"/>
                </a:ext>
              </a:extLst>
            </p:cNvPr>
            <p:cNvSpPr txBox="1"/>
            <p:nvPr/>
          </p:nvSpPr>
          <p:spPr>
            <a:xfrm>
              <a:off x="478150" y="116325"/>
              <a:ext cx="1524900" cy="452400"/>
            </a:xfrm>
            <a:prstGeom prst="rect">
              <a:avLst/>
            </a:prstGeom>
            <a:noFill/>
            <a:ln>
              <a:noFill/>
            </a:ln>
          </p:spPr>
          <p:txBody>
            <a:bodyPr spcFirstLastPara="1" wrap="square" lIns="91425" tIns="91425" rIns="91425" bIns="91425" anchor="t" anchorCtr="0">
              <a:noAutofit/>
            </a:bodyPr>
            <a:lstStyle/>
            <a:p>
              <a:r>
                <a:rPr lang="en" sz="1200" b="1">
                  <a:solidFill>
                    <a:schemeClr val="bg1"/>
                  </a:solidFill>
                </a:rPr>
                <a:t>Foetus in womb</a:t>
              </a:r>
              <a:endParaRPr sz="1200" b="1">
                <a:solidFill>
                  <a:schemeClr val="bg1"/>
                </a:solidFill>
              </a:endParaRPr>
            </a:p>
          </p:txBody>
        </p:sp>
      </p:grpSp>
      <p:grpSp>
        <p:nvGrpSpPr>
          <p:cNvPr id="3" name="Group 2">
            <a:extLst>
              <a:ext uri="{FF2B5EF4-FFF2-40B4-BE49-F238E27FC236}">
                <a16:creationId xmlns:a16="http://schemas.microsoft.com/office/drawing/2014/main" id="{C14672D3-5A3B-524C-A651-5C3D2284511B}"/>
              </a:ext>
            </a:extLst>
          </p:cNvPr>
          <p:cNvGrpSpPr/>
          <p:nvPr/>
        </p:nvGrpSpPr>
        <p:grpSpPr>
          <a:xfrm>
            <a:off x="127900" y="721981"/>
            <a:ext cx="1024825" cy="1241474"/>
            <a:chOff x="127900" y="1564201"/>
            <a:chExt cx="1024825" cy="1241474"/>
          </a:xfrm>
        </p:grpSpPr>
        <p:sp>
          <p:nvSpPr>
            <p:cNvPr id="28" name="Google Shape;474;p50">
              <a:extLst>
                <a:ext uri="{FF2B5EF4-FFF2-40B4-BE49-F238E27FC236}">
                  <a16:creationId xmlns:a16="http://schemas.microsoft.com/office/drawing/2014/main" id="{62EA5916-5F22-5F42-81D4-ABE1468C0DB1}"/>
                </a:ext>
              </a:extLst>
            </p:cNvPr>
            <p:cNvSpPr txBox="1"/>
            <p:nvPr/>
          </p:nvSpPr>
          <p:spPr>
            <a:xfrm>
              <a:off x="571325" y="2405175"/>
              <a:ext cx="581400" cy="400500"/>
            </a:xfrm>
            <a:prstGeom prst="rect">
              <a:avLst/>
            </a:prstGeom>
            <a:noFill/>
            <a:ln>
              <a:noFill/>
            </a:ln>
          </p:spPr>
          <p:txBody>
            <a:bodyPr spcFirstLastPara="1" wrap="square" lIns="91425" tIns="91425" rIns="91425" bIns="91425" anchor="t" anchorCtr="0">
              <a:noAutofit/>
            </a:bodyPr>
            <a:lstStyle/>
            <a:p>
              <a:r>
                <a:rPr lang="en" sz="1300" b="1">
                  <a:solidFill>
                    <a:schemeClr val="bg1"/>
                  </a:solidFill>
                </a:rPr>
                <a:t>Born</a:t>
              </a:r>
              <a:endParaRPr sz="1300" b="1">
                <a:solidFill>
                  <a:schemeClr val="bg1"/>
                </a:solidFill>
              </a:endParaRPr>
            </a:p>
          </p:txBody>
        </p:sp>
        <p:sp>
          <p:nvSpPr>
            <p:cNvPr id="29" name="Google Shape;475;p50">
              <a:extLst>
                <a:ext uri="{FF2B5EF4-FFF2-40B4-BE49-F238E27FC236}">
                  <a16:creationId xmlns:a16="http://schemas.microsoft.com/office/drawing/2014/main" id="{7740A1A4-E6A1-1643-BCA6-E84374DCFB06}"/>
                </a:ext>
              </a:extLst>
            </p:cNvPr>
            <p:cNvSpPr/>
            <p:nvPr/>
          </p:nvSpPr>
          <p:spPr>
            <a:xfrm rot="10800000" flipH="1">
              <a:off x="127900" y="1564201"/>
              <a:ext cx="478200" cy="1154672"/>
            </a:xfrm>
            <a:prstGeom prst="bentArrow">
              <a:avLst>
                <a:gd name="adj1" fmla="val 16211"/>
                <a:gd name="adj2" fmla="val 25000"/>
                <a:gd name="adj3" fmla="val 25000"/>
                <a:gd name="adj4" fmla="val 4375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a:solidFill>
                  <a:schemeClr val="bg1"/>
                </a:solidFill>
              </a:endParaRPr>
            </a:p>
          </p:txBody>
        </p:sp>
      </p:grpSp>
      <p:grpSp>
        <p:nvGrpSpPr>
          <p:cNvPr id="50" name="Group 49">
            <a:extLst>
              <a:ext uri="{FF2B5EF4-FFF2-40B4-BE49-F238E27FC236}">
                <a16:creationId xmlns:a16="http://schemas.microsoft.com/office/drawing/2014/main" id="{43F9E98B-837C-3C42-A441-90691BB1D9D1}"/>
              </a:ext>
            </a:extLst>
          </p:cNvPr>
          <p:cNvGrpSpPr/>
          <p:nvPr/>
        </p:nvGrpSpPr>
        <p:grpSpPr>
          <a:xfrm>
            <a:off x="2971270" y="1924805"/>
            <a:ext cx="3956700" cy="1731825"/>
            <a:chOff x="2971270" y="2767025"/>
            <a:chExt cx="3956700" cy="1731825"/>
          </a:xfrm>
        </p:grpSpPr>
        <p:cxnSp>
          <p:nvCxnSpPr>
            <p:cNvPr id="30" name="Google Shape;476;p50">
              <a:extLst>
                <a:ext uri="{FF2B5EF4-FFF2-40B4-BE49-F238E27FC236}">
                  <a16:creationId xmlns:a16="http://schemas.microsoft.com/office/drawing/2014/main" id="{0BB46AFC-D4F2-F04C-A6CF-D383EA2D212C}"/>
                </a:ext>
              </a:extLst>
            </p:cNvPr>
            <p:cNvCxnSpPr/>
            <p:nvPr/>
          </p:nvCxnSpPr>
          <p:spPr>
            <a:xfrm>
              <a:off x="3191200" y="2767025"/>
              <a:ext cx="12900" cy="1059600"/>
            </a:xfrm>
            <a:prstGeom prst="straightConnector1">
              <a:avLst/>
            </a:prstGeom>
            <a:noFill/>
            <a:ln w="9525" cap="flat" cmpd="sng">
              <a:solidFill>
                <a:schemeClr val="bg1"/>
              </a:solidFill>
              <a:prstDash val="solid"/>
              <a:round/>
              <a:headEnd type="none" w="med" len="med"/>
              <a:tailEnd type="none" w="med" len="med"/>
            </a:ln>
          </p:spPr>
        </p:cxnSp>
        <p:grpSp>
          <p:nvGrpSpPr>
            <p:cNvPr id="31" name="Google Shape;477;p50">
              <a:extLst>
                <a:ext uri="{FF2B5EF4-FFF2-40B4-BE49-F238E27FC236}">
                  <a16:creationId xmlns:a16="http://schemas.microsoft.com/office/drawing/2014/main" id="{A6DA5329-B3CF-3948-A3E0-04ED3B7C0DBF}"/>
                </a:ext>
              </a:extLst>
            </p:cNvPr>
            <p:cNvGrpSpPr/>
            <p:nvPr/>
          </p:nvGrpSpPr>
          <p:grpSpPr>
            <a:xfrm>
              <a:off x="2971270" y="3789864"/>
              <a:ext cx="3956700" cy="708986"/>
              <a:chOff x="2971269" y="3504114"/>
              <a:chExt cx="3956700" cy="708986"/>
            </a:xfrm>
          </p:grpSpPr>
          <p:grpSp>
            <p:nvGrpSpPr>
              <p:cNvPr id="32" name="Google Shape;478;p50">
                <a:extLst>
                  <a:ext uri="{FF2B5EF4-FFF2-40B4-BE49-F238E27FC236}">
                    <a16:creationId xmlns:a16="http://schemas.microsoft.com/office/drawing/2014/main" id="{D94C2BAD-90F5-854E-B1D5-8A89BCDFAE15}"/>
                  </a:ext>
                </a:extLst>
              </p:cNvPr>
              <p:cNvGrpSpPr/>
              <p:nvPr/>
            </p:nvGrpSpPr>
            <p:grpSpPr>
              <a:xfrm>
                <a:off x="3051708" y="3504114"/>
                <a:ext cx="2003002" cy="306422"/>
                <a:chOff x="3051825" y="3504053"/>
                <a:chExt cx="1265400" cy="306422"/>
              </a:xfrm>
            </p:grpSpPr>
            <p:sp>
              <p:nvSpPr>
                <p:cNvPr id="34" name="Google Shape;479;p50">
                  <a:extLst>
                    <a:ext uri="{FF2B5EF4-FFF2-40B4-BE49-F238E27FC236}">
                      <a16:creationId xmlns:a16="http://schemas.microsoft.com/office/drawing/2014/main" id="{E1548D48-B549-264A-8AE3-58950FA8049A}"/>
                    </a:ext>
                  </a:extLst>
                </p:cNvPr>
                <p:cNvSpPr/>
                <p:nvPr/>
              </p:nvSpPr>
              <p:spPr>
                <a:xfrm flipH="1">
                  <a:off x="3051825" y="3540879"/>
                  <a:ext cx="1265400" cy="256344"/>
                </a:xfrm>
                <a:prstGeom prst="parallelogram">
                  <a:avLst>
                    <a:gd name="adj" fmla="val 96952"/>
                  </a:avLst>
                </a:prstGeom>
                <a:solidFill>
                  <a:srgbClr val="00B050"/>
                </a:solidFill>
                <a:ln>
                  <a:noFill/>
                </a:ln>
              </p:spPr>
              <p:txBody>
                <a:bodyPr spcFirstLastPara="1" wrap="square" lIns="91425" tIns="91425" rIns="91425" bIns="91425" anchor="ctr" anchorCtr="0">
                  <a:noAutofit/>
                </a:bodyPr>
                <a:lstStyle/>
                <a:p>
                  <a:r>
                    <a:rPr lang="en" sz="1600">
                      <a:solidFill>
                        <a:schemeClr val="bg1"/>
                      </a:solidFill>
                    </a:rPr>
                    <a:t>  </a:t>
                  </a:r>
                  <a:endParaRPr sz="1600">
                    <a:solidFill>
                      <a:schemeClr val="bg1"/>
                    </a:solidFill>
                  </a:endParaRPr>
                </a:p>
              </p:txBody>
            </p:sp>
            <p:sp>
              <p:nvSpPr>
                <p:cNvPr id="35" name="Google Shape;480;p50">
                  <a:extLst>
                    <a:ext uri="{FF2B5EF4-FFF2-40B4-BE49-F238E27FC236}">
                      <a16:creationId xmlns:a16="http://schemas.microsoft.com/office/drawing/2014/main" id="{771BB084-DCB8-A146-BC47-67F4D65FEE41}"/>
                    </a:ext>
                  </a:extLst>
                </p:cNvPr>
                <p:cNvSpPr txBox="1"/>
                <p:nvPr/>
              </p:nvSpPr>
              <p:spPr>
                <a:xfrm>
                  <a:off x="3262425" y="3504053"/>
                  <a:ext cx="844200" cy="3064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900" b="1" dirty="0">
                      <a:solidFill>
                        <a:schemeClr val="bg1"/>
                      </a:solidFill>
                      <a:latin typeface="Roboto"/>
                      <a:ea typeface="Roboto"/>
                      <a:cs typeface="Roboto"/>
                      <a:sym typeface="Roboto"/>
                    </a:rPr>
                    <a:t>PUBERTY Starts</a:t>
                  </a:r>
                  <a:endParaRPr sz="900" b="1" dirty="0">
                    <a:solidFill>
                      <a:schemeClr val="bg1"/>
                    </a:solidFill>
                    <a:latin typeface="Roboto"/>
                    <a:ea typeface="Roboto"/>
                    <a:cs typeface="Roboto"/>
                    <a:sym typeface="Roboto"/>
                  </a:endParaRPr>
                </a:p>
              </p:txBody>
            </p:sp>
          </p:grpSp>
          <p:sp>
            <p:nvSpPr>
              <p:cNvPr id="33" name="Google Shape;481;p50">
                <a:extLst>
                  <a:ext uri="{FF2B5EF4-FFF2-40B4-BE49-F238E27FC236}">
                    <a16:creationId xmlns:a16="http://schemas.microsoft.com/office/drawing/2014/main" id="{8D497592-6A56-E243-A1B1-726DD464BFB6}"/>
                  </a:ext>
                </a:extLst>
              </p:cNvPr>
              <p:cNvSpPr txBox="1"/>
              <p:nvPr/>
            </p:nvSpPr>
            <p:spPr>
              <a:xfrm>
                <a:off x="2971269" y="3733100"/>
                <a:ext cx="3956700" cy="480000"/>
              </a:xfrm>
              <a:prstGeom prst="rect">
                <a:avLst/>
              </a:prstGeom>
              <a:noFill/>
              <a:ln>
                <a:noFill/>
              </a:ln>
            </p:spPr>
            <p:txBody>
              <a:bodyPr spcFirstLastPara="1" wrap="square" lIns="91425" tIns="91425" rIns="91425" bIns="91425" anchor="t" anchorCtr="0">
                <a:noAutofit/>
              </a:bodyPr>
              <a:lstStyle/>
              <a:p>
                <a:pPr marL="171450" indent="-107950">
                  <a:lnSpc>
                    <a:spcPct val="150000"/>
                  </a:lnSpc>
                  <a:buClr>
                    <a:schemeClr val="bg1"/>
                  </a:buClr>
                  <a:buSzPts val="800"/>
                  <a:buFont typeface="Roboto"/>
                  <a:buChar char="➢"/>
                </a:pPr>
                <a:r>
                  <a:rPr lang="en" sz="1000" b="1" dirty="0">
                    <a:solidFill>
                      <a:schemeClr val="bg1"/>
                    </a:solidFill>
                    <a:latin typeface="Roboto"/>
                    <a:ea typeface="Roboto"/>
                    <a:cs typeface="Roboto"/>
                    <a:sym typeface="Roboto"/>
                  </a:rPr>
                  <a:t>11-13 years in female (Menarche: Menstrual cycle starts)</a:t>
                </a:r>
                <a:endParaRPr sz="1000" b="1" dirty="0">
                  <a:solidFill>
                    <a:schemeClr val="bg1"/>
                  </a:solidFill>
                  <a:latin typeface="Roboto"/>
                  <a:ea typeface="Roboto"/>
                  <a:cs typeface="Roboto"/>
                  <a:sym typeface="Roboto"/>
                </a:endParaRPr>
              </a:p>
              <a:p>
                <a:pPr marL="171450" indent="-107950">
                  <a:lnSpc>
                    <a:spcPct val="150000"/>
                  </a:lnSpc>
                  <a:buClr>
                    <a:schemeClr val="bg1"/>
                  </a:buClr>
                  <a:buSzPts val="800"/>
                  <a:buFont typeface="Roboto"/>
                  <a:buChar char="➢"/>
                </a:pPr>
                <a:r>
                  <a:rPr lang="en" sz="1000" b="1" dirty="0">
                    <a:solidFill>
                      <a:schemeClr val="bg1"/>
                    </a:solidFill>
                    <a:latin typeface="Roboto"/>
                    <a:ea typeface="Roboto"/>
                    <a:cs typeface="Roboto"/>
                    <a:sym typeface="Roboto"/>
                  </a:rPr>
                  <a:t>13-14 years in male</a:t>
                </a:r>
                <a:endParaRPr sz="1000" b="1" dirty="0">
                  <a:solidFill>
                    <a:schemeClr val="bg1"/>
                  </a:solidFill>
                  <a:latin typeface="Roboto"/>
                  <a:ea typeface="Roboto"/>
                  <a:cs typeface="Roboto"/>
                  <a:sym typeface="Roboto"/>
                </a:endParaRPr>
              </a:p>
            </p:txBody>
          </p:sp>
        </p:grpSp>
        <p:cxnSp>
          <p:nvCxnSpPr>
            <p:cNvPr id="36" name="Google Shape;482;p50">
              <a:extLst>
                <a:ext uri="{FF2B5EF4-FFF2-40B4-BE49-F238E27FC236}">
                  <a16:creationId xmlns:a16="http://schemas.microsoft.com/office/drawing/2014/main" id="{F2B70398-867C-614B-A04F-5DD0853EDB3A}"/>
                </a:ext>
              </a:extLst>
            </p:cNvPr>
            <p:cNvCxnSpPr/>
            <p:nvPr/>
          </p:nvCxnSpPr>
          <p:spPr>
            <a:xfrm>
              <a:off x="3572200" y="2767025"/>
              <a:ext cx="12900" cy="1059600"/>
            </a:xfrm>
            <a:prstGeom prst="straightConnector1">
              <a:avLst/>
            </a:prstGeom>
            <a:noFill/>
            <a:ln w="9525" cap="flat" cmpd="sng">
              <a:solidFill>
                <a:schemeClr val="bg1"/>
              </a:solidFill>
              <a:prstDash val="solid"/>
              <a:round/>
              <a:headEnd type="none" w="med" len="med"/>
              <a:tailEnd type="none" w="med" len="med"/>
            </a:ln>
          </p:spPr>
        </p:cxnSp>
      </p:grpSp>
      <p:grpSp>
        <p:nvGrpSpPr>
          <p:cNvPr id="37" name="Google Shape;483;p50">
            <a:extLst>
              <a:ext uri="{FF2B5EF4-FFF2-40B4-BE49-F238E27FC236}">
                <a16:creationId xmlns:a16="http://schemas.microsoft.com/office/drawing/2014/main" id="{270575FB-EAE7-F04F-A3B5-BAFF89E52156}"/>
              </a:ext>
            </a:extLst>
          </p:cNvPr>
          <p:cNvGrpSpPr/>
          <p:nvPr/>
        </p:nvGrpSpPr>
        <p:grpSpPr>
          <a:xfrm>
            <a:off x="1495653" y="803599"/>
            <a:ext cx="1958466" cy="1855028"/>
            <a:chOff x="77923" y="1636219"/>
            <a:chExt cx="2840002" cy="1605945"/>
          </a:xfrm>
        </p:grpSpPr>
        <p:sp>
          <p:nvSpPr>
            <p:cNvPr id="38" name="Google Shape;484;p50">
              <a:extLst>
                <a:ext uri="{FF2B5EF4-FFF2-40B4-BE49-F238E27FC236}">
                  <a16:creationId xmlns:a16="http://schemas.microsoft.com/office/drawing/2014/main" id="{D813D970-4542-4F46-A185-594F2C023E02}"/>
                </a:ext>
              </a:extLst>
            </p:cNvPr>
            <p:cNvSpPr txBox="1"/>
            <p:nvPr/>
          </p:nvSpPr>
          <p:spPr>
            <a:xfrm>
              <a:off x="77923" y="1636219"/>
              <a:ext cx="1834798" cy="271272"/>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1200" b="1" dirty="0">
                  <a:solidFill>
                    <a:schemeClr val="bg1"/>
                  </a:solidFill>
                  <a:latin typeface="Roboto"/>
                  <a:ea typeface="Roboto"/>
                  <a:cs typeface="Roboto"/>
                  <a:sym typeface="Roboto"/>
                </a:rPr>
                <a:t>Up to 13 years</a:t>
              </a:r>
              <a:endParaRPr sz="1200" b="1" dirty="0">
                <a:solidFill>
                  <a:schemeClr val="bg1"/>
                </a:solidFill>
                <a:latin typeface="Roboto"/>
                <a:ea typeface="Roboto"/>
                <a:cs typeface="Roboto"/>
                <a:sym typeface="Roboto"/>
              </a:endParaRPr>
            </a:p>
          </p:txBody>
        </p:sp>
        <p:sp>
          <p:nvSpPr>
            <p:cNvPr id="39" name="Google Shape;485;p50">
              <a:extLst>
                <a:ext uri="{FF2B5EF4-FFF2-40B4-BE49-F238E27FC236}">
                  <a16:creationId xmlns:a16="http://schemas.microsoft.com/office/drawing/2014/main" id="{1E7930CB-2986-BA41-878D-DBA6756D4416}"/>
                </a:ext>
              </a:extLst>
            </p:cNvPr>
            <p:cNvSpPr txBox="1"/>
            <p:nvPr/>
          </p:nvSpPr>
          <p:spPr>
            <a:xfrm>
              <a:off x="1235825" y="2629057"/>
              <a:ext cx="1505100" cy="446400"/>
            </a:xfrm>
            <a:prstGeom prst="rect">
              <a:avLst/>
            </a:prstGeom>
            <a:noFill/>
            <a:ln>
              <a:noFill/>
            </a:ln>
          </p:spPr>
          <p:txBody>
            <a:bodyPr spcFirstLastPara="1" wrap="square" lIns="91425" tIns="91425" rIns="91425" bIns="91425" anchor="b" anchorCtr="0">
              <a:noAutofit/>
            </a:bodyPr>
            <a:lstStyle/>
            <a:p>
              <a:pPr>
                <a:lnSpc>
                  <a:spcPct val="115000"/>
                </a:lnSpc>
              </a:pPr>
              <a:r>
                <a:rPr lang="en" sz="1050" b="1" dirty="0">
                  <a:solidFill>
                    <a:srgbClr val="FFFF00"/>
                  </a:solidFill>
                  <a:latin typeface="Roboto"/>
                  <a:ea typeface="Roboto"/>
                  <a:cs typeface="Roboto"/>
                  <a:sym typeface="Roboto"/>
                </a:rPr>
                <a:t>Childhood</a:t>
              </a:r>
              <a:endParaRPr sz="1050" b="1" dirty="0">
                <a:solidFill>
                  <a:srgbClr val="FFFF00"/>
                </a:solidFill>
                <a:latin typeface="Roboto"/>
                <a:ea typeface="Roboto"/>
                <a:cs typeface="Roboto"/>
                <a:sym typeface="Roboto"/>
              </a:endParaRPr>
            </a:p>
          </p:txBody>
        </p:sp>
        <p:sp>
          <p:nvSpPr>
            <p:cNvPr id="40" name="Google Shape;486;p50">
              <a:extLst>
                <a:ext uri="{FF2B5EF4-FFF2-40B4-BE49-F238E27FC236}">
                  <a16:creationId xmlns:a16="http://schemas.microsoft.com/office/drawing/2014/main" id="{9203D6D7-2CA0-C647-A545-E875B800AD9C}"/>
                </a:ext>
              </a:extLst>
            </p:cNvPr>
            <p:cNvSpPr txBox="1"/>
            <p:nvPr/>
          </p:nvSpPr>
          <p:spPr>
            <a:xfrm>
              <a:off x="1393611" y="3019893"/>
              <a:ext cx="731673" cy="222271"/>
            </a:xfrm>
            <a:prstGeom prst="rect">
              <a:avLst/>
            </a:prstGeom>
            <a:noFill/>
            <a:ln>
              <a:noFill/>
            </a:ln>
          </p:spPr>
          <p:txBody>
            <a:bodyPr spcFirstLastPara="1" wrap="square" lIns="91425" tIns="91425" rIns="91425" bIns="91425" anchor="t" anchorCtr="0">
              <a:noAutofit/>
            </a:bodyPr>
            <a:lstStyle/>
            <a:p>
              <a:pPr>
                <a:lnSpc>
                  <a:spcPct val="115000"/>
                </a:lnSpc>
                <a:spcAft>
                  <a:spcPts val="1600"/>
                </a:spcAft>
              </a:pPr>
              <a:r>
                <a:rPr lang="en" sz="1000" b="1" dirty="0">
                  <a:solidFill>
                    <a:schemeClr val="accent6">
                      <a:lumMod val="75000"/>
                    </a:schemeClr>
                  </a:solidFill>
                  <a:latin typeface="Roboto"/>
                  <a:ea typeface="Roboto"/>
                  <a:cs typeface="Roboto"/>
                  <a:sym typeface="Roboto"/>
                </a:rPr>
                <a:t>Child </a:t>
              </a:r>
              <a:endParaRPr sz="1000" b="1" dirty="0">
                <a:solidFill>
                  <a:schemeClr val="accent6">
                    <a:lumMod val="75000"/>
                  </a:schemeClr>
                </a:solidFill>
                <a:latin typeface="Roboto"/>
                <a:ea typeface="Roboto"/>
                <a:cs typeface="Roboto"/>
                <a:sym typeface="Roboto"/>
              </a:endParaRPr>
            </a:p>
          </p:txBody>
        </p:sp>
        <p:cxnSp>
          <p:nvCxnSpPr>
            <p:cNvPr id="41" name="Google Shape;487;p50">
              <a:extLst>
                <a:ext uri="{FF2B5EF4-FFF2-40B4-BE49-F238E27FC236}">
                  <a16:creationId xmlns:a16="http://schemas.microsoft.com/office/drawing/2014/main" id="{A55458F4-DC28-384E-9F82-DB6C48F472B6}"/>
                </a:ext>
              </a:extLst>
            </p:cNvPr>
            <p:cNvCxnSpPr>
              <a:cxnSpLocks/>
              <a:stCxn id="38" idx="3"/>
              <a:endCxn id="42" idx="5"/>
            </p:cNvCxnSpPr>
            <p:nvPr/>
          </p:nvCxnSpPr>
          <p:spPr>
            <a:xfrm>
              <a:off x="1912721" y="1771855"/>
              <a:ext cx="888666" cy="606470"/>
            </a:xfrm>
            <a:prstGeom prst="straightConnector1">
              <a:avLst/>
            </a:prstGeom>
            <a:noFill/>
            <a:ln w="9525" cap="flat" cmpd="sng">
              <a:solidFill>
                <a:schemeClr val="bg1"/>
              </a:solidFill>
              <a:prstDash val="solid"/>
              <a:round/>
              <a:headEnd type="none" w="sm" len="sm"/>
              <a:tailEnd type="none" w="sm" len="sm"/>
            </a:ln>
          </p:spPr>
        </p:cxnSp>
        <p:sp>
          <p:nvSpPr>
            <p:cNvPr id="42" name="Google Shape;488;p50">
              <a:extLst>
                <a:ext uri="{FF2B5EF4-FFF2-40B4-BE49-F238E27FC236}">
                  <a16:creationId xmlns:a16="http://schemas.microsoft.com/office/drawing/2014/main" id="{62A4BB7E-2831-B04C-9591-B11B2FD7F0CB}"/>
                </a:ext>
              </a:extLst>
            </p:cNvPr>
            <p:cNvSpPr/>
            <p:nvPr/>
          </p:nvSpPr>
          <p:spPr>
            <a:xfrm flipH="1">
              <a:off x="1083025" y="2306625"/>
              <a:ext cx="1834800" cy="143400"/>
            </a:xfrm>
            <a:prstGeom prst="parallelogram">
              <a:avLst>
                <a:gd name="adj" fmla="val 96952"/>
              </a:avLst>
            </a:prstGeom>
            <a:solidFill>
              <a:schemeClr val="accent5">
                <a:lumMod val="20000"/>
                <a:lumOff val="80000"/>
              </a:schemeClr>
            </a:solidFill>
            <a:ln>
              <a:noFill/>
            </a:ln>
          </p:spPr>
          <p:txBody>
            <a:bodyPr spcFirstLastPara="1" wrap="square" lIns="91425" tIns="91425" rIns="91425" bIns="91425" anchor="ctr" anchorCtr="0">
              <a:noAutofit/>
            </a:bodyPr>
            <a:lstStyle/>
            <a:p>
              <a:r>
                <a:rPr lang="en" sz="1600">
                  <a:solidFill>
                    <a:schemeClr val="bg1"/>
                  </a:solidFill>
                </a:rPr>
                <a:t>  </a:t>
              </a:r>
              <a:endParaRPr sz="1600">
                <a:solidFill>
                  <a:schemeClr val="bg1"/>
                </a:solidFill>
              </a:endParaRPr>
            </a:p>
          </p:txBody>
        </p:sp>
        <p:sp>
          <p:nvSpPr>
            <p:cNvPr id="43" name="Google Shape;489;p50">
              <a:extLst>
                <a:ext uri="{FF2B5EF4-FFF2-40B4-BE49-F238E27FC236}">
                  <a16:creationId xmlns:a16="http://schemas.microsoft.com/office/drawing/2014/main" id="{B697C01F-75A6-0645-B130-738C3E7917A2}"/>
                </a:ext>
              </a:extLst>
            </p:cNvPr>
            <p:cNvSpPr/>
            <p:nvPr/>
          </p:nvSpPr>
          <p:spPr>
            <a:xfrm>
              <a:off x="1083125" y="2460449"/>
              <a:ext cx="1834800" cy="143400"/>
            </a:xfrm>
            <a:prstGeom prst="parallelogram">
              <a:avLst>
                <a:gd name="adj" fmla="val 96952"/>
              </a:avLst>
            </a:prstGeom>
            <a:solidFill>
              <a:schemeClr val="tx2"/>
            </a:solidFill>
            <a:ln>
              <a:noFill/>
            </a:ln>
          </p:spPr>
          <p:txBody>
            <a:bodyPr spcFirstLastPara="1" wrap="square" lIns="91425" tIns="91425" rIns="91425" bIns="91425" anchor="ctr" anchorCtr="0">
              <a:noAutofit/>
            </a:bodyPr>
            <a:lstStyle/>
            <a:p>
              <a:endParaRPr sz="1600">
                <a:solidFill>
                  <a:schemeClr val="bg1"/>
                </a:solidFill>
              </a:endParaRPr>
            </a:p>
          </p:txBody>
        </p:sp>
      </p:grpSp>
      <p:grpSp>
        <p:nvGrpSpPr>
          <p:cNvPr id="51" name="Group 50">
            <a:extLst>
              <a:ext uri="{FF2B5EF4-FFF2-40B4-BE49-F238E27FC236}">
                <a16:creationId xmlns:a16="http://schemas.microsoft.com/office/drawing/2014/main" id="{8EDE6FC4-20B1-2448-9435-8B7EBAB56E98}"/>
              </a:ext>
            </a:extLst>
          </p:cNvPr>
          <p:cNvGrpSpPr/>
          <p:nvPr/>
        </p:nvGrpSpPr>
        <p:grpSpPr>
          <a:xfrm>
            <a:off x="6416884" y="1924805"/>
            <a:ext cx="2946171" cy="2091589"/>
            <a:chOff x="6416884" y="2767025"/>
            <a:chExt cx="2946171" cy="2091589"/>
          </a:xfrm>
        </p:grpSpPr>
        <p:grpSp>
          <p:nvGrpSpPr>
            <p:cNvPr id="44" name="Google Shape;490;p50">
              <a:extLst>
                <a:ext uri="{FF2B5EF4-FFF2-40B4-BE49-F238E27FC236}">
                  <a16:creationId xmlns:a16="http://schemas.microsoft.com/office/drawing/2014/main" id="{462170C3-BF39-5645-8A89-8B2766B216E5}"/>
                </a:ext>
              </a:extLst>
            </p:cNvPr>
            <p:cNvGrpSpPr/>
            <p:nvPr/>
          </p:nvGrpSpPr>
          <p:grpSpPr>
            <a:xfrm>
              <a:off x="6416884" y="3802880"/>
              <a:ext cx="2946171" cy="1055734"/>
              <a:chOff x="2924303" y="3517360"/>
              <a:chExt cx="2462941" cy="1055734"/>
            </a:xfrm>
          </p:grpSpPr>
          <p:grpSp>
            <p:nvGrpSpPr>
              <p:cNvPr id="45" name="Google Shape;491;p50">
                <a:extLst>
                  <a:ext uri="{FF2B5EF4-FFF2-40B4-BE49-F238E27FC236}">
                    <a16:creationId xmlns:a16="http://schemas.microsoft.com/office/drawing/2014/main" id="{C639F9C9-2E3F-0140-8D65-365811601886}"/>
                  </a:ext>
                </a:extLst>
              </p:cNvPr>
              <p:cNvGrpSpPr/>
              <p:nvPr/>
            </p:nvGrpSpPr>
            <p:grpSpPr>
              <a:xfrm>
                <a:off x="2924303" y="3517360"/>
                <a:ext cx="2003002" cy="305833"/>
                <a:chOff x="2971337" y="3517299"/>
                <a:chExt cx="1265400" cy="305833"/>
              </a:xfrm>
            </p:grpSpPr>
            <p:sp>
              <p:nvSpPr>
                <p:cNvPr id="47" name="Google Shape;492;p50">
                  <a:extLst>
                    <a:ext uri="{FF2B5EF4-FFF2-40B4-BE49-F238E27FC236}">
                      <a16:creationId xmlns:a16="http://schemas.microsoft.com/office/drawing/2014/main" id="{7F16479A-7E9A-134A-BA5E-8A3C9AB718B2}"/>
                    </a:ext>
                  </a:extLst>
                </p:cNvPr>
                <p:cNvSpPr/>
                <p:nvPr/>
              </p:nvSpPr>
              <p:spPr>
                <a:xfrm flipH="1">
                  <a:off x="2971337" y="3540879"/>
                  <a:ext cx="1265400" cy="255750"/>
                </a:xfrm>
                <a:prstGeom prst="parallelogram">
                  <a:avLst>
                    <a:gd name="adj" fmla="val 96952"/>
                  </a:avLst>
                </a:prstGeom>
                <a:solidFill>
                  <a:schemeClr val="accent6">
                    <a:lumMod val="75000"/>
                  </a:schemeClr>
                </a:solidFill>
                <a:ln>
                  <a:noFill/>
                </a:ln>
              </p:spPr>
              <p:txBody>
                <a:bodyPr spcFirstLastPara="1" wrap="square" lIns="91425" tIns="91425" rIns="91425" bIns="91425" anchor="ctr" anchorCtr="0">
                  <a:noAutofit/>
                </a:bodyPr>
                <a:lstStyle/>
                <a:p>
                  <a:r>
                    <a:rPr lang="en" sz="1600">
                      <a:solidFill>
                        <a:schemeClr val="bg1"/>
                      </a:solidFill>
                    </a:rPr>
                    <a:t>  </a:t>
                  </a:r>
                  <a:endParaRPr sz="1600">
                    <a:solidFill>
                      <a:schemeClr val="bg1"/>
                    </a:solidFill>
                  </a:endParaRPr>
                </a:p>
              </p:txBody>
            </p:sp>
            <p:sp>
              <p:nvSpPr>
                <p:cNvPr id="48" name="Google Shape;493;p50">
                  <a:extLst>
                    <a:ext uri="{FF2B5EF4-FFF2-40B4-BE49-F238E27FC236}">
                      <a16:creationId xmlns:a16="http://schemas.microsoft.com/office/drawing/2014/main" id="{9D5DEEDE-7FD9-8544-9923-9383FAAF813D}"/>
                    </a:ext>
                  </a:extLst>
                </p:cNvPr>
                <p:cNvSpPr txBox="1"/>
                <p:nvPr/>
              </p:nvSpPr>
              <p:spPr>
                <a:xfrm>
                  <a:off x="3076749" y="3517299"/>
                  <a:ext cx="1057800" cy="305833"/>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pPr>
                  <a:r>
                    <a:rPr lang="en" sz="900" b="1" dirty="0">
                      <a:solidFill>
                        <a:schemeClr val="bg1"/>
                      </a:solidFill>
                      <a:latin typeface="Roboto"/>
                      <a:ea typeface="Roboto"/>
                      <a:cs typeface="Roboto"/>
                      <a:sym typeface="Roboto"/>
                    </a:rPr>
                    <a:t>45-50 years of age</a:t>
                  </a:r>
                  <a:endParaRPr sz="900" b="1" dirty="0">
                    <a:solidFill>
                      <a:schemeClr val="bg1"/>
                    </a:solidFill>
                    <a:latin typeface="Roboto"/>
                    <a:ea typeface="Roboto"/>
                    <a:cs typeface="Roboto"/>
                    <a:sym typeface="Roboto"/>
                  </a:endParaRPr>
                </a:p>
              </p:txBody>
            </p:sp>
          </p:grpSp>
          <p:sp>
            <p:nvSpPr>
              <p:cNvPr id="46" name="Google Shape;494;p50">
                <a:extLst>
                  <a:ext uri="{FF2B5EF4-FFF2-40B4-BE49-F238E27FC236}">
                    <a16:creationId xmlns:a16="http://schemas.microsoft.com/office/drawing/2014/main" id="{BEEB33B8-1A6E-E641-B0EB-62349EE6D7BD}"/>
                  </a:ext>
                </a:extLst>
              </p:cNvPr>
              <p:cNvSpPr txBox="1"/>
              <p:nvPr/>
            </p:nvSpPr>
            <p:spPr>
              <a:xfrm>
                <a:off x="3036691" y="3733094"/>
                <a:ext cx="2350553" cy="840000"/>
              </a:xfrm>
              <a:prstGeom prst="rect">
                <a:avLst/>
              </a:prstGeom>
              <a:noFill/>
              <a:ln>
                <a:noFill/>
              </a:ln>
            </p:spPr>
            <p:txBody>
              <a:bodyPr spcFirstLastPara="1" wrap="square" lIns="91425" tIns="91425" rIns="91425" bIns="91425" anchor="t" anchorCtr="0">
                <a:noAutofit/>
              </a:bodyPr>
              <a:lstStyle/>
              <a:p>
                <a:pPr>
                  <a:lnSpc>
                    <a:spcPct val="150000"/>
                  </a:lnSpc>
                </a:pPr>
                <a:r>
                  <a:rPr lang="en" sz="1000" b="1" dirty="0">
                    <a:solidFill>
                      <a:schemeClr val="bg1"/>
                    </a:solidFill>
                    <a:latin typeface="Roboto"/>
                    <a:ea typeface="Roboto"/>
                    <a:cs typeface="Roboto"/>
                    <a:sym typeface="Roboto"/>
                  </a:rPr>
                  <a:t>Menopause: Stoppage of menstruation in female.</a:t>
                </a:r>
                <a:endParaRPr sz="1000" b="1" dirty="0">
                  <a:solidFill>
                    <a:schemeClr val="bg1"/>
                  </a:solidFill>
                  <a:latin typeface="Roboto"/>
                  <a:ea typeface="Roboto"/>
                  <a:cs typeface="Roboto"/>
                  <a:sym typeface="Roboto"/>
                </a:endParaRPr>
              </a:p>
              <a:p>
                <a:pPr>
                  <a:lnSpc>
                    <a:spcPct val="150000"/>
                  </a:lnSpc>
                </a:pPr>
                <a:r>
                  <a:rPr lang="en" sz="1000" b="1" dirty="0">
                    <a:solidFill>
                      <a:schemeClr val="bg1"/>
                    </a:solidFill>
                    <a:latin typeface="Roboto"/>
                    <a:ea typeface="Roboto"/>
                    <a:cs typeface="Roboto"/>
                    <a:sym typeface="Roboto"/>
                  </a:rPr>
                  <a:t>***Spermatogenesis continues throughout life</a:t>
                </a:r>
                <a:endParaRPr sz="1000" b="1" dirty="0">
                  <a:solidFill>
                    <a:schemeClr val="bg1"/>
                  </a:solidFill>
                  <a:latin typeface="Roboto"/>
                  <a:ea typeface="Roboto"/>
                  <a:cs typeface="Roboto"/>
                  <a:sym typeface="Roboto"/>
                </a:endParaRPr>
              </a:p>
            </p:txBody>
          </p:sp>
        </p:grpSp>
        <p:cxnSp>
          <p:nvCxnSpPr>
            <p:cNvPr id="49" name="Google Shape;495;p50">
              <a:extLst>
                <a:ext uri="{FF2B5EF4-FFF2-40B4-BE49-F238E27FC236}">
                  <a16:creationId xmlns:a16="http://schemas.microsoft.com/office/drawing/2014/main" id="{B597593A-7377-AF44-8A70-69ECBE3993F4}"/>
                </a:ext>
              </a:extLst>
            </p:cNvPr>
            <p:cNvCxnSpPr/>
            <p:nvPr/>
          </p:nvCxnSpPr>
          <p:spPr>
            <a:xfrm>
              <a:off x="8220400" y="2767025"/>
              <a:ext cx="12900" cy="1059600"/>
            </a:xfrm>
            <a:prstGeom prst="straightConnector1">
              <a:avLst/>
            </a:prstGeom>
            <a:noFill/>
            <a:ln w="9525" cap="flat" cmpd="sng">
              <a:solidFill>
                <a:schemeClr val="bg1"/>
              </a:solidFill>
              <a:prstDash val="solid"/>
              <a:round/>
              <a:headEnd type="none" w="med" len="med"/>
              <a:tailEnd type="none" w="med" len="med"/>
            </a:ln>
          </p:spPr>
        </p:cxnSp>
      </p:grpSp>
      <p:sp>
        <p:nvSpPr>
          <p:cNvPr id="52" name="Google Shape;98;p2">
            <a:extLst>
              <a:ext uri="{FF2B5EF4-FFF2-40B4-BE49-F238E27FC236}">
                <a16:creationId xmlns:a16="http://schemas.microsoft.com/office/drawing/2014/main" id="{9CC907DD-36CF-EC4B-B2B7-2A70D42A984D}"/>
              </a:ext>
            </a:extLst>
          </p:cNvPr>
          <p:cNvSpPr txBox="1">
            <a:spLocks noGrp="1"/>
          </p:cNvSpPr>
          <p:nvPr>
            <p:ph type="title"/>
          </p:nvPr>
        </p:nvSpPr>
        <p:spPr>
          <a:xfrm>
            <a:off x="1848095" y="99444"/>
            <a:ext cx="5800959" cy="396474"/>
          </a:xfrm>
          <a:prstGeom prst="rect">
            <a:avLst/>
          </a:prstGeom>
          <a:noFill/>
          <a:ln>
            <a:noFill/>
          </a:ln>
        </p:spPr>
        <p:txBody>
          <a:bodyPr spcFirstLastPara="1" wrap="square" lIns="76188" tIns="38083" rIns="76188" bIns="38083" anchor="ctr" anchorCtr="0">
            <a:normAutofit fontScale="90000"/>
          </a:bodyPr>
          <a:lstStyle/>
          <a:p>
            <a:pPr>
              <a:buClr>
                <a:srgbClr val="FFFF00"/>
              </a:buClr>
              <a:buSzPts val="3600"/>
            </a:pPr>
            <a:r>
              <a:rPr lang="en-US" sz="2400" b="1" dirty="0">
                <a:solidFill>
                  <a:srgbClr val="FFFF00"/>
                </a:solidFill>
              </a:rPr>
              <a:t>Stages of human life</a:t>
            </a:r>
            <a:endParaRPr sz="2400" b="1" dirty="0">
              <a:solidFill>
                <a:srgbClr val="FFFF00"/>
              </a:solidFill>
            </a:endParaRPr>
          </a:p>
        </p:txBody>
      </p:sp>
    </p:spTree>
    <p:extLst>
      <p:ext uri="{BB962C8B-B14F-4D97-AF65-F5344CB8AC3E}">
        <p14:creationId xmlns:p14="http://schemas.microsoft.com/office/powerpoint/2010/main" val="326115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9"/>
          <p:cNvSpPr txBox="1">
            <a:spLocks noGrp="1"/>
          </p:cNvSpPr>
          <p:nvPr>
            <p:ph type="title"/>
          </p:nvPr>
        </p:nvSpPr>
        <p:spPr>
          <a:xfrm>
            <a:off x="0" y="0"/>
            <a:ext cx="6858000" cy="468395"/>
          </a:xfrm>
          <a:prstGeom prst="rect">
            <a:avLst/>
          </a:prstGeom>
          <a:noFill/>
          <a:ln>
            <a:noFill/>
          </a:ln>
        </p:spPr>
        <p:txBody>
          <a:bodyPr spcFirstLastPara="1" wrap="square" lIns="76188" tIns="38083" rIns="76188" bIns="38083" anchor="ctr" anchorCtr="0">
            <a:normAutofit fontScale="90000"/>
          </a:bodyPr>
          <a:lstStyle/>
          <a:p>
            <a:pPr>
              <a:buSzPts val="3959"/>
            </a:pPr>
            <a:r>
              <a:rPr lang="en-US" sz="3299"/>
              <a:t>Structures of the egg cell</a:t>
            </a:r>
            <a:endParaRPr sz="3299"/>
          </a:p>
        </p:txBody>
      </p:sp>
      <p:pic>
        <p:nvPicPr>
          <p:cNvPr id="613" name="Google Shape;613;p59" descr="http://study.com/cimages/multimages/16/Gray_oocyte_labelled.png"/>
          <p:cNvPicPr preferRelativeResize="0"/>
          <p:nvPr/>
        </p:nvPicPr>
        <p:blipFill rotWithShape="1">
          <a:blip r:embed="rId3">
            <a:alphaModFix/>
          </a:blip>
          <a:srcRect/>
          <a:stretch/>
        </p:blipFill>
        <p:spPr>
          <a:xfrm>
            <a:off x="280378" y="554714"/>
            <a:ext cx="6297245" cy="5077747"/>
          </a:xfrm>
          <a:prstGeom prst="rect">
            <a:avLst/>
          </a:prstGeom>
          <a:noFill/>
          <a:ln>
            <a:noFill/>
          </a:ln>
        </p:spPr>
      </p:pic>
    </p:spTree>
    <p:extLst>
      <p:ext uri="{BB962C8B-B14F-4D97-AF65-F5344CB8AC3E}">
        <p14:creationId xmlns:p14="http://schemas.microsoft.com/office/powerpoint/2010/main" val="3867423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8" descr="https://legacy.owensboro.kctcs.edu/gcaplan/anat2/notes/Image716.gif"/>
          <p:cNvPicPr preferRelativeResize="0"/>
          <p:nvPr/>
        </p:nvPicPr>
        <p:blipFill rotWithShape="1">
          <a:blip r:embed="rId3">
            <a:alphaModFix/>
          </a:blip>
          <a:srcRect b="4208"/>
          <a:stretch/>
        </p:blipFill>
        <p:spPr>
          <a:xfrm>
            <a:off x="0" y="1"/>
            <a:ext cx="9144000" cy="5715000"/>
          </a:xfrm>
          <a:prstGeom prst="rect">
            <a:avLst/>
          </a:prstGeom>
          <a:noFill/>
          <a:ln>
            <a:noFill/>
          </a:ln>
        </p:spPr>
      </p:pic>
    </p:spTree>
    <p:extLst>
      <p:ext uri="{BB962C8B-B14F-4D97-AF65-F5344CB8AC3E}">
        <p14:creationId xmlns:p14="http://schemas.microsoft.com/office/powerpoint/2010/main" val="10863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6" name="Rectangle 5">
            <a:extLst>
              <a:ext uri="{FF2B5EF4-FFF2-40B4-BE49-F238E27FC236}">
                <a16:creationId xmlns:a16="http://schemas.microsoft.com/office/drawing/2014/main" id="{012E65E0-38E9-3047-B9EA-7BD4CA649030}"/>
              </a:ext>
            </a:extLst>
          </p:cNvPr>
          <p:cNvSpPr/>
          <p:nvPr/>
        </p:nvSpPr>
        <p:spPr>
          <a:xfrm>
            <a:off x="0" y="0"/>
            <a:ext cx="9144000" cy="5714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AAED37-A403-1E43-854E-7607C27DFE67}"/>
              </a:ext>
            </a:extLst>
          </p:cNvPr>
          <p:cNvSpPr/>
          <p:nvPr/>
        </p:nvSpPr>
        <p:spPr>
          <a:xfrm>
            <a:off x="97715" y="4265"/>
            <a:ext cx="6462025" cy="400110"/>
          </a:xfrm>
          <a:prstGeom prst="rect">
            <a:avLst/>
          </a:prstGeom>
        </p:spPr>
        <p:txBody>
          <a:bodyPr wrap="none">
            <a:spAutoFit/>
          </a:bodyPr>
          <a:lstStyle/>
          <a:p>
            <a:r>
              <a:rPr lang="en-US" sz="2000" b="1" dirty="0"/>
              <a:t>Structure of an ovary </a:t>
            </a:r>
            <a:r>
              <a:rPr lang="en-US" sz="2000" b="1" i="1" dirty="0"/>
              <a:t>-primary female sex organs </a:t>
            </a:r>
          </a:p>
        </p:txBody>
      </p:sp>
      <p:pic>
        <p:nvPicPr>
          <p:cNvPr id="27" name="Google Shape;252;p24" descr="http://www.mhhe.com/socscience/sex/common/ibank/ibank/0011.jpg">
            <a:extLst>
              <a:ext uri="{FF2B5EF4-FFF2-40B4-BE49-F238E27FC236}">
                <a16:creationId xmlns:a16="http://schemas.microsoft.com/office/drawing/2014/main" id="{2BE31AFB-7A67-A047-A54C-E3D42EFDCE16}"/>
              </a:ext>
            </a:extLst>
          </p:cNvPr>
          <p:cNvPicPr preferRelativeResize="0"/>
          <p:nvPr/>
        </p:nvPicPr>
        <p:blipFill rotWithShape="1">
          <a:blip r:embed="rId3">
            <a:alphaModFix/>
          </a:blip>
          <a:srcRect t="11554" b="1252"/>
          <a:stretch/>
        </p:blipFill>
        <p:spPr>
          <a:xfrm>
            <a:off x="-1" y="606865"/>
            <a:ext cx="9144001" cy="5113640"/>
          </a:xfrm>
          <a:prstGeom prst="rect">
            <a:avLst/>
          </a:prstGeom>
          <a:noFill/>
          <a:ln>
            <a:noFill/>
          </a:ln>
        </p:spPr>
      </p:pic>
    </p:spTree>
    <p:extLst>
      <p:ext uri="{BB962C8B-B14F-4D97-AF65-F5344CB8AC3E}">
        <p14:creationId xmlns:p14="http://schemas.microsoft.com/office/powerpoint/2010/main" val="147053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7"/>
          <p:cNvSpPr txBox="1">
            <a:spLocks noGrp="1"/>
          </p:cNvSpPr>
          <p:nvPr>
            <p:ph type="title"/>
          </p:nvPr>
        </p:nvSpPr>
        <p:spPr>
          <a:xfrm>
            <a:off x="1143000" y="228865"/>
            <a:ext cx="6858000" cy="952500"/>
          </a:xfrm>
          <a:prstGeom prst="rect">
            <a:avLst/>
          </a:prstGeom>
          <a:noFill/>
          <a:ln>
            <a:noFill/>
          </a:ln>
        </p:spPr>
        <p:txBody>
          <a:bodyPr spcFirstLastPara="1" wrap="square" lIns="76188" tIns="38083" rIns="76188" bIns="38083" anchor="ctr" anchorCtr="0">
            <a:normAutofit/>
          </a:bodyPr>
          <a:lstStyle/>
          <a:p>
            <a:pPr>
              <a:buSzPts val="4400"/>
            </a:pPr>
            <a:endParaRPr/>
          </a:p>
        </p:txBody>
      </p:sp>
      <p:sp>
        <p:nvSpPr>
          <p:cNvPr id="539" name="Google Shape;539;p47"/>
          <p:cNvSpPr txBox="1">
            <a:spLocks noGrp="1"/>
          </p:cNvSpPr>
          <p:nvPr>
            <p:ph type="body" idx="1"/>
          </p:nvPr>
        </p:nvSpPr>
        <p:spPr>
          <a:xfrm>
            <a:off x="1143000" y="1333502"/>
            <a:ext cx="6858000" cy="3771636"/>
          </a:xfrm>
          <a:prstGeom prst="rect">
            <a:avLst/>
          </a:prstGeom>
          <a:noFill/>
          <a:ln>
            <a:noFill/>
          </a:ln>
        </p:spPr>
        <p:txBody>
          <a:bodyPr spcFirstLastPara="1" wrap="square" lIns="76188" tIns="38083" rIns="76188" bIns="38083" anchor="t" anchorCtr="0">
            <a:normAutofit/>
          </a:bodyPr>
          <a:lstStyle/>
          <a:p>
            <a:pPr marL="285739" indent="-116412">
              <a:spcBef>
                <a:spcPts val="0"/>
              </a:spcBef>
              <a:buSzPts val="3200"/>
              <a:buNone/>
            </a:pPr>
            <a:endParaRPr/>
          </a:p>
        </p:txBody>
      </p:sp>
      <p:pic>
        <p:nvPicPr>
          <p:cNvPr id="540" name="Google Shape;540;p47" descr="http://faculty.une.edu/com/abell/histo/secondfollw.jpg"/>
          <p:cNvPicPr preferRelativeResize="0"/>
          <p:nvPr/>
        </p:nvPicPr>
        <p:blipFill rotWithShape="1">
          <a:blip r:embed="rId3">
            <a:alphaModFix/>
          </a:blip>
          <a:srcRect/>
          <a:stretch/>
        </p:blipFill>
        <p:spPr>
          <a:xfrm>
            <a:off x="0" y="0"/>
            <a:ext cx="9144000" cy="5715000"/>
          </a:xfrm>
          <a:prstGeom prst="rect">
            <a:avLst/>
          </a:prstGeom>
          <a:noFill/>
          <a:ln>
            <a:noFill/>
          </a:ln>
        </p:spPr>
      </p:pic>
      <p:grpSp>
        <p:nvGrpSpPr>
          <p:cNvPr id="7" name="Group 6">
            <a:extLst>
              <a:ext uri="{FF2B5EF4-FFF2-40B4-BE49-F238E27FC236}">
                <a16:creationId xmlns:a16="http://schemas.microsoft.com/office/drawing/2014/main" id="{F5603462-82AE-CD93-CBD1-47DF07689503}"/>
              </a:ext>
            </a:extLst>
          </p:cNvPr>
          <p:cNvGrpSpPr/>
          <p:nvPr/>
        </p:nvGrpSpPr>
        <p:grpSpPr>
          <a:xfrm>
            <a:off x="1228859" y="4831069"/>
            <a:ext cx="4305042" cy="369332"/>
            <a:chOff x="1810750" y="4631868"/>
            <a:chExt cx="4305042" cy="369332"/>
          </a:xfrm>
        </p:grpSpPr>
        <p:cxnSp>
          <p:nvCxnSpPr>
            <p:cNvPr id="3" name="Straight Arrow Connector 2">
              <a:extLst>
                <a:ext uri="{FF2B5EF4-FFF2-40B4-BE49-F238E27FC236}">
                  <a16:creationId xmlns:a16="http://schemas.microsoft.com/office/drawing/2014/main" id="{072FBB30-C658-F175-B7C9-928B8C34675E}"/>
                </a:ext>
              </a:extLst>
            </p:cNvPr>
            <p:cNvCxnSpPr>
              <a:cxnSpLocks/>
            </p:cNvCxnSpPr>
            <p:nvPr/>
          </p:nvCxnSpPr>
          <p:spPr>
            <a:xfrm flipV="1">
              <a:off x="3491345" y="4631868"/>
              <a:ext cx="2624447" cy="201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D30ED26C-D3C7-432D-8061-1B808C8A58AA}"/>
                </a:ext>
              </a:extLst>
            </p:cNvPr>
            <p:cNvSpPr txBox="1"/>
            <p:nvPr/>
          </p:nvSpPr>
          <p:spPr>
            <a:xfrm>
              <a:off x="1810750" y="4631868"/>
              <a:ext cx="1736373" cy="369332"/>
            </a:xfrm>
            <a:prstGeom prst="rect">
              <a:avLst/>
            </a:prstGeom>
            <a:noFill/>
          </p:spPr>
          <p:txBody>
            <a:bodyPr wrap="none" rtlCol="0">
              <a:spAutoFit/>
            </a:bodyPr>
            <a:lstStyle/>
            <a:p>
              <a:r>
                <a:rPr lang="en-US" sz="1800" b="1" dirty="0"/>
                <a:t>Theca externa</a:t>
              </a:r>
            </a:p>
          </p:txBody>
        </p:sp>
      </p:grpSp>
    </p:spTree>
    <p:extLst>
      <p:ext uri="{BB962C8B-B14F-4D97-AF65-F5344CB8AC3E}">
        <p14:creationId xmlns:p14="http://schemas.microsoft.com/office/powerpoint/2010/main" val="2235915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7"/>
          <p:cNvSpPr txBox="1">
            <a:spLocks noGrp="1"/>
          </p:cNvSpPr>
          <p:nvPr>
            <p:ph type="title"/>
          </p:nvPr>
        </p:nvSpPr>
        <p:spPr>
          <a:xfrm>
            <a:off x="277091" y="111048"/>
            <a:ext cx="8506691" cy="373862"/>
          </a:xfrm>
          <a:prstGeom prst="rect">
            <a:avLst/>
          </a:prstGeom>
          <a:noFill/>
          <a:ln>
            <a:noFill/>
          </a:ln>
        </p:spPr>
        <p:txBody>
          <a:bodyPr spcFirstLastPara="1" wrap="square" lIns="76188" tIns="38083" rIns="76188" bIns="38083" anchor="ctr" anchorCtr="0">
            <a:noAutofit/>
          </a:bodyPr>
          <a:lstStyle/>
          <a:p>
            <a:pPr>
              <a:buSzPts val="2800"/>
            </a:pPr>
            <a:r>
              <a:rPr lang="en-US" sz="2333" b="1" dirty="0"/>
              <a:t>Spermatogenesis</a:t>
            </a:r>
            <a:endParaRPr sz="2333" b="1" dirty="0"/>
          </a:p>
        </p:txBody>
      </p:sp>
      <p:sp>
        <p:nvSpPr>
          <p:cNvPr id="444" name="Google Shape;444;p37"/>
          <p:cNvSpPr txBox="1">
            <a:spLocks noGrp="1"/>
          </p:cNvSpPr>
          <p:nvPr>
            <p:ph type="body" idx="1"/>
          </p:nvPr>
        </p:nvSpPr>
        <p:spPr>
          <a:xfrm>
            <a:off x="277091" y="595746"/>
            <a:ext cx="8617527" cy="4902048"/>
          </a:xfrm>
          <a:prstGeom prst="rect">
            <a:avLst/>
          </a:prstGeom>
          <a:noFill/>
          <a:ln>
            <a:noFill/>
          </a:ln>
        </p:spPr>
        <p:txBody>
          <a:bodyPr spcFirstLastPara="1" wrap="square" lIns="76188" tIns="38083" rIns="76188" bIns="38083" anchor="t" anchorCtr="0">
            <a:normAutofit lnSpcReduction="10000"/>
          </a:bodyPr>
          <a:lstStyle/>
          <a:p>
            <a:pPr marL="285739" algn="just">
              <a:lnSpc>
                <a:spcPct val="80000"/>
              </a:lnSpc>
              <a:spcBef>
                <a:spcPts val="0"/>
              </a:spcBef>
              <a:buSzPts val="2720"/>
            </a:pPr>
            <a:r>
              <a:rPr lang="en-US" sz="1800" dirty="0"/>
              <a:t>The human male ejaculates about </a:t>
            </a:r>
            <a:r>
              <a:rPr lang="en-US" sz="1800" b="1" dirty="0">
                <a:solidFill>
                  <a:srgbClr val="FFFF00"/>
                </a:solidFill>
              </a:rPr>
              <a:t>200 to 300 million sperms during a coitus </a:t>
            </a:r>
            <a:endParaRPr sz="1800" dirty="0"/>
          </a:p>
          <a:p>
            <a:pPr marL="285739" algn="just">
              <a:lnSpc>
                <a:spcPct val="80000"/>
              </a:lnSpc>
              <a:spcBef>
                <a:spcPts val="453"/>
              </a:spcBef>
              <a:buClr>
                <a:srgbClr val="FFFF00"/>
              </a:buClr>
              <a:buSzPts val="2720"/>
            </a:pPr>
            <a:r>
              <a:rPr lang="en-US" sz="1800" b="1" dirty="0">
                <a:solidFill>
                  <a:srgbClr val="FFFF00"/>
                </a:solidFill>
              </a:rPr>
              <a:t>For normal fertility</a:t>
            </a:r>
            <a:r>
              <a:rPr lang="en-US" sz="1800" dirty="0"/>
              <a:t>, at least </a:t>
            </a:r>
            <a:r>
              <a:rPr lang="en-US" sz="1800" b="1" dirty="0">
                <a:solidFill>
                  <a:srgbClr val="FFFF00"/>
                </a:solidFill>
              </a:rPr>
              <a:t>60% sperms </a:t>
            </a:r>
            <a:r>
              <a:rPr lang="en-US" sz="1800" dirty="0"/>
              <a:t>must have normal shape and size and for at least </a:t>
            </a:r>
            <a:r>
              <a:rPr lang="en-US" sz="1800" b="1" dirty="0">
                <a:solidFill>
                  <a:srgbClr val="FFFF00"/>
                </a:solidFill>
              </a:rPr>
              <a:t>40% sperm</a:t>
            </a:r>
            <a:r>
              <a:rPr lang="en-US" sz="1800" dirty="0"/>
              <a:t> must show vigorous motility.</a:t>
            </a:r>
            <a:endParaRPr sz="1800" dirty="0"/>
          </a:p>
          <a:p>
            <a:pPr marL="285739" algn="just">
              <a:lnSpc>
                <a:spcPct val="80000"/>
              </a:lnSpc>
              <a:spcBef>
                <a:spcPts val="453"/>
              </a:spcBef>
              <a:buSzPts val="2720"/>
            </a:pPr>
            <a:r>
              <a:rPr lang="en-US" sz="1800" dirty="0"/>
              <a:t>Sperms released from the seminiferous tubules, are </a:t>
            </a:r>
            <a:r>
              <a:rPr lang="en-US" sz="1800" b="1" dirty="0">
                <a:solidFill>
                  <a:srgbClr val="FFFF00"/>
                </a:solidFill>
              </a:rPr>
              <a:t>transported by the accessory ducts</a:t>
            </a:r>
            <a:r>
              <a:rPr lang="en-US" sz="1800" dirty="0"/>
              <a:t>. </a:t>
            </a:r>
            <a:endParaRPr sz="1800" dirty="0"/>
          </a:p>
          <a:p>
            <a:pPr marL="285739" algn="just">
              <a:lnSpc>
                <a:spcPct val="80000"/>
              </a:lnSpc>
              <a:spcBef>
                <a:spcPts val="453"/>
              </a:spcBef>
              <a:buClr>
                <a:srgbClr val="FFFF00"/>
              </a:buClr>
              <a:buSzPts val="2720"/>
            </a:pPr>
            <a:r>
              <a:rPr lang="en-US" sz="1800" dirty="0">
                <a:solidFill>
                  <a:srgbClr val="FFFF00"/>
                </a:solidFill>
              </a:rPr>
              <a:t>Secretions of epididymis, vas deferens, seminal vesicle and prostate </a:t>
            </a:r>
            <a:r>
              <a:rPr lang="en-US" sz="1800" dirty="0"/>
              <a:t>are </a:t>
            </a:r>
            <a:r>
              <a:rPr lang="en-US" sz="1800" b="1" dirty="0">
                <a:solidFill>
                  <a:srgbClr val="FFFF00"/>
                </a:solidFill>
              </a:rPr>
              <a:t>essential for maturation and motility of sperms. </a:t>
            </a:r>
            <a:endParaRPr sz="1800" dirty="0"/>
          </a:p>
          <a:p>
            <a:pPr marL="285739" algn="just">
              <a:lnSpc>
                <a:spcPct val="80000"/>
              </a:lnSpc>
              <a:spcBef>
                <a:spcPts val="467"/>
              </a:spcBef>
              <a:buClr>
                <a:srgbClr val="FFFF00"/>
              </a:buClr>
              <a:buSzPts val="2805"/>
            </a:pPr>
            <a:r>
              <a:rPr lang="en-US" sz="1800" b="1" dirty="0">
                <a:solidFill>
                  <a:srgbClr val="FFFF00"/>
                </a:solidFill>
              </a:rPr>
              <a:t>Semen = Seminal plasma + Sperm </a:t>
            </a:r>
          </a:p>
          <a:p>
            <a:pPr marL="285739" algn="just">
              <a:lnSpc>
                <a:spcPct val="80000"/>
              </a:lnSpc>
              <a:spcBef>
                <a:spcPts val="467"/>
              </a:spcBef>
              <a:buClr>
                <a:srgbClr val="FFFF00"/>
              </a:buClr>
              <a:buSzPts val="2805"/>
            </a:pPr>
            <a:r>
              <a:rPr lang="en-US" sz="1800" b="1" dirty="0">
                <a:solidFill>
                  <a:srgbClr val="FFFF00"/>
                </a:solidFill>
              </a:rPr>
              <a:t>Seminal plasma = fructose + calcium + certain enzymes</a:t>
            </a:r>
            <a:endParaRPr sz="1800" dirty="0"/>
          </a:p>
          <a:p>
            <a:pPr marL="285739" algn="just">
              <a:lnSpc>
                <a:spcPct val="80000"/>
              </a:lnSpc>
              <a:spcBef>
                <a:spcPts val="453"/>
              </a:spcBef>
              <a:buSzPts val="2720"/>
            </a:pPr>
            <a:r>
              <a:rPr lang="en-US" sz="1800" dirty="0"/>
              <a:t>The functions of male sex accessory ducts and glands are maintained by the </a:t>
            </a:r>
            <a:r>
              <a:rPr lang="en-US" sz="1800" dirty="0">
                <a:solidFill>
                  <a:srgbClr val="FFFF00"/>
                </a:solidFill>
              </a:rPr>
              <a:t>testicular hormones (androgens).</a:t>
            </a:r>
          </a:p>
          <a:p>
            <a:pPr marL="285739" algn="just">
              <a:lnSpc>
                <a:spcPct val="80000"/>
              </a:lnSpc>
              <a:spcBef>
                <a:spcPts val="453"/>
              </a:spcBef>
              <a:buSzPts val="2720"/>
            </a:pPr>
            <a:r>
              <a:rPr lang="en-IN" sz="1800" dirty="0">
                <a:solidFill>
                  <a:schemeClr val="bg1"/>
                </a:solidFill>
              </a:rPr>
              <a:t>Spermatogenesis starts at puberty </a:t>
            </a:r>
          </a:p>
          <a:p>
            <a:pPr marL="285739" algn="just">
              <a:lnSpc>
                <a:spcPct val="80000"/>
              </a:lnSpc>
              <a:spcBef>
                <a:spcPts val="453"/>
              </a:spcBef>
              <a:buSzPts val="2720"/>
            </a:pPr>
            <a:r>
              <a:rPr lang="en-IN" sz="1800" dirty="0">
                <a:solidFill>
                  <a:schemeClr val="bg1"/>
                </a:solidFill>
              </a:rPr>
              <a:t>During </a:t>
            </a:r>
            <a:r>
              <a:rPr lang="en-IN" sz="1800" dirty="0" err="1">
                <a:solidFill>
                  <a:schemeClr val="bg1"/>
                </a:solidFill>
              </a:rPr>
              <a:t>puperty</a:t>
            </a:r>
            <a:r>
              <a:rPr lang="en-IN" sz="1800" dirty="0">
                <a:solidFill>
                  <a:schemeClr val="bg1"/>
                </a:solidFill>
              </a:rPr>
              <a:t> there is significant increase in the secretion of </a:t>
            </a:r>
            <a:r>
              <a:rPr lang="en-IN" sz="1800" b="1" dirty="0">
                <a:solidFill>
                  <a:srgbClr val="FFFF00"/>
                </a:solidFill>
              </a:rPr>
              <a:t>gonadotropin releasing hormone (GnRH)</a:t>
            </a:r>
            <a:r>
              <a:rPr lang="en-IN" sz="1800" dirty="0">
                <a:solidFill>
                  <a:schemeClr val="bg1"/>
                </a:solidFill>
              </a:rPr>
              <a:t> -a hypothalamic hormone. </a:t>
            </a:r>
          </a:p>
          <a:p>
            <a:pPr marL="285739" algn="just">
              <a:lnSpc>
                <a:spcPct val="80000"/>
              </a:lnSpc>
              <a:spcBef>
                <a:spcPts val="453"/>
              </a:spcBef>
              <a:buSzPts val="2720"/>
            </a:pPr>
            <a:r>
              <a:rPr lang="en-IN" sz="1800" dirty="0">
                <a:solidFill>
                  <a:schemeClr val="bg1"/>
                </a:solidFill>
              </a:rPr>
              <a:t>The increased levels of GnRH then acts at the anterior pituitary gland and stimulates secretion of two gonadotropins – </a:t>
            </a:r>
            <a:r>
              <a:rPr lang="en-IN" sz="1800" b="1" dirty="0">
                <a:solidFill>
                  <a:srgbClr val="FFFF00"/>
                </a:solidFill>
              </a:rPr>
              <a:t>luteinising hormone (LH) </a:t>
            </a:r>
            <a:r>
              <a:rPr lang="en-IN" sz="1800" dirty="0">
                <a:solidFill>
                  <a:schemeClr val="bg1"/>
                </a:solidFill>
              </a:rPr>
              <a:t>and </a:t>
            </a:r>
            <a:r>
              <a:rPr lang="en-IN" sz="1800" b="1" dirty="0">
                <a:solidFill>
                  <a:srgbClr val="FFFF00"/>
                </a:solidFill>
              </a:rPr>
              <a:t>follicle stimulating hormone (FSH)</a:t>
            </a:r>
            <a:r>
              <a:rPr lang="en-IN" sz="1800" dirty="0">
                <a:solidFill>
                  <a:schemeClr val="bg1"/>
                </a:solidFill>
              </a:rPr>
              <a:t>. </a:t>
            </a:r>
          </a:p>
          <a:p>
            <a:pPr marL="285739" algn="just">
              <a:lnSpc>
                <a:spcPct val="80000"/>
              </a:lnSpc>
              <a:spcBef>
                <a:spcPts val="453"/>
              </a:spcBef>
              <a:buSzPts val="2720"/>
            </a:pPr>
            <a:r>
              <a:rPr lang="en-IN" sz="1800" dirty="0">
                <a:solidFill>
                  <a:schemeClr val="bg1"/>
                </a:solidFill>
              </a:rPr>
              <a:t>LH acts at the Leydig cells and stimulates synthesis and secretion of androgens. </a:t>
            </a:r>
          </a:p>
          <a:p>
            <a:pPr marL="285739" algn="just">
              <a:lnSpc>
                <a:spcPct val="80000"/>
              </a:lnSpc>
              <a:spcBef>
                <a:spcPts val="453"/>
              </a:spcBef>
              <a:buSzPts val="2720"/>
            </a:pPr>
            <a:r>
              <a:rPr lang="en-IN" sz="1800" dirty="0">
                <a:solidFill>
                  <a:schemeClr val="bg1"/>
                </a:solidFill>
              </a:rPr>
              <a:t>Androgens, in turn, stimulate the process of spermatogenesis. </a:t>
            </a:r>
          </a:p>
          <a:p>
            <a:pPr marL="285739" algn="just">
              <a:lnSpc>
                <a:spcPct val="80000"/>
              </a:lnSpc>
              <a:spcBef>
                <a:spcPts val="453"/>
              </a:spcBef>
              <a:buSzPts val="2720"/>
            </a:pPr>
            <a:r>
              <a:rPr lang="en-IN" sz="1800" dirty="0">
                <a:solidFill>
                  <a:schemeClr val="bg1"/>
                </a:solidFill>
              </a:rPr>
              <a:t>FSH acts on the Sertoli cells and stimulates secretion of some factors which help in the process of spermiogenesis.</a:t>
            </a:r>
          </a:p>
        </p:txBody>
      </p:sp>
    </p:spTree>
    <p:extLst>
      <p:ext uri="{BB962C8B-B14F-4D97-AF65-F5344CB8AC3E}">
        <p14:creationId xmlns:p14="http://schemas.microsoft.com/office/powerpoint/2010/main" val="57769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611560" y="59958"/>
            <a:ext cx="8010467" cy="387675"/>
          </a:xfrm>
          <a:prstGeom prst="rect">
            <a:avLst/>
          </a:prstGeom>
          <a:noFill/>
          <a:ln>
            <a:noFill/>
          </a:ln>
        </p:spPr>
        <p:txBody>
          <a:bodyPr spcFirstLastPara="1" wrap="square" lIns="76188" tIns="38083" rIns="76188" bIns="38083" anchor="ctr" anchorCtr="0">
            <a:noAutofit/>
          </a:bodyPr>
          <a:lstStyle/>
          <a:p>
            <a:pPr>
              <a:buSzPts val="4000"/>
            </a:pPr>
            <a:r>
              <a:rPr lang="en-US" sz="2000" b="1" dirty="0"/>
              <a:t>Oogenesis </a:t>
            </a:r>
            <a:r>
              <a:rPr lang="en-US" sz="2000" b="1" i="1" dirty="0"/>
              <a:t>(</a:t>
            </a:r>
            <a:r>
              <a:rPr lang="en-US" sz="2000" b="1" i="1" dirty="0">
                <a:solidFill>
                  <a:srgbClr val="FFFFFF"/>
                </a:solidFill>
              </a:rPr>
              <a:t>The process of formation of a mature female gamete</a:t>
            </a:r>
            <a:r>
              <a:rPr lang="en-US" sz="2000" b="1" i="1" dirty="0"/>
              <a:t>)</a:t>
            </a:r>
            <a:endParaRPr sz="2000" b="1" i="1" dirty="0"/>
          </a:p>
        </p:txBody>
      </p:sp>
      <p:sp>
        <p:nvSpPr>
          <p:cNvPr id="509" name="Google Shape;509;p42"/>
          <p:cNvSpPr txBox="1">
            <a:spLocks noGrp="1"/>
          </p:cNvSpPr>
          <p:nvPr>
            <p:ph type="body" idx="1"/>
          </p:nvPr>
        </p:nvSpPr>
        <p:spPr>
          <a:xfrm>
            <a:off x="95003" y="442687"/>
            <a:ext cx="8942119" cy="5101770"/>
          </a:xfrm>
          <a:prstGeom prst="rect">
            <a:avLst/>
          </a:prstGeom>
          <a:noFill/>
          <a:ln>
            <a:noFill/>
          </a:ln>
        </p:spPr>
        <p:txBody>
          <a:bodyPr spcFirstLastPara="1" wrap="square" lIns="76188" tIns="38083" rIns="76188" bIns="38083" anchor="t" anchorCtr="0">
            <a:noAutofit/>
          </a:bodyPr>
          <a:lstStyle/>
          <a:p>
            <a:pPr marL="0" indent="0" algn="just">
              <a:spcBef>
                <a:spcPts val="467"/>
              </a:spcBef>
              <a:buSzPct val="100000"/>
              <a:buNone/>
            </a:pPr>
            <a:r>
              <a:rPr lang="en-US" sz="1400" dirty="0"/>
              <a:t>Millions of </a:t>
            </a:r>
            <a:r>
              <a:rPr lang="en-US" sz="1400" b="1" dirty="0">
                <a:solidFill>
                  <a:srgbClr val="FFFF00"/>
                </a:solidFill>
              </a:rPr>
              <a:t>oogonia (</a:t>
            </a:r>
            <a:r>
              <a:rPr lang="en-US" sz="1400" dirty="0">
                <a:solidFill>
                  <a:srgbClr val="FFFF00"/>
                </a:solidFill>
              </a:rPr>
              <a:t>gamete mother cells</a:t>
            </a:r>
            <a:r>
              <a:rPr lang="en-US" sz="1400" b="1" dirty="0">
                <a:solidFill>
                  <a:srgbClr val="FFFF00"/>
                </a:solidFill>
              </a:rPr>
              <a:t>) are formed within each fetal ovary </a:t>
            </a:r>
            <a:r>
              <a:rPr lang="en-US" sz="1400" dirty="0">
                <a:solidFill>
                  <a:srgbClr val="FFFF00"/>
                </a:solidFill>
              </a:rPr>
              <a:t>during the </a:t>
            </a:r>
            <a:r>
              <a:rPr lang="en-US" sz="1400" b="1" dirty="0">
                <a:solidFill>
                  <a:srgbClr val="FFFF00"/>
                </a:solidFill>
              </a:rPr>
              <a:t>embryonic development; no more oogonia </a:t>
            </a:r>
            <a:r>
              <a:rPr lang="en-US" sz="1400" dirty="0">
                <a:solidFill>
                  <a:srgbClr val="FFFF00"/>
                </a:solidFill>
              </a:rPr>
              <a:t>are formed and added after birth. </a:t>
            </a:r>
          </a:p>
          <a:p>
            <a:pPr marL="0" indent="0" algn="ctr">
              <a:spcBef>
                <a:spcPts val="467"/>
              </a:spcBef>
              <a:buSzPct val="100000"/>
              <a:buNone/>
            </a:pPr>
            <a:r>
              <a:rPr lang="en-US" sz="2400" b="1" dirty="0">
                <a:solidFill>
                  <a:srgbClr val="FFFF00"/>
                </a:solidFill>
              </a:rPr>
              <a:t>⇣ </a:t>
            </a:r>
            <a:r>
              <a:rPr lang="en-US" sz="1800" b="1" baseline="30000" dirty="0">
                <a:solidFill>
                  <a:srgbClr val="FFFF00"/>
                </a:solidFill>
              </a:rPr>
              <a:t>Meiotic division</a:t>
            </a:r>
            <a:endParaRPr sz="1800" baseline="30000" dirty="0"/>
          </a:p>
          <a:p>
            <a:pPr marL="0" indent="0" algn="just">
              <a:spcBef>
                <a:spcPts val="467"/>
              </a:spcBef>
              <a:buSzPct val="100000"/>
              <a:buNone/>
            </a:pPr>
            <a:r>
              <a:rPr lang="en-US" sz="1400" dirty="0"/>
              <a:t>Meiosis of Oogonia </a:t>
            </a:r>
            <a:r>
              <a:rPr lang="en-US" sz="1400" dirty="0">
                <a:solidFill>
                  <a:srgbClr val="FFFF00"/>
                </a:solidFill>
              </a:rPr>
              <a:t>get temporarily arrested at </a:t>
            </a:r>
            <a:r>
              <a:rPr lang="en-US" sz="1400" b="1" dirty="0">
                <a:solidFill>
                  <a:srgbClr val="FFFF00"/>
                </a:solidFill>
              </a:rPr>
              <a:t>prophase-I </a:t>
            </a:r>
            <a:r>
              <a:rPr lang="en-US" sz="1400" dirty="0"/>
              <a:t>and are called </a:t>
            </a:r>
            <a:r>
              <a:rPr lang="en-US" sz="1400" b="1" dirty="0">
                <a:solidFill>
                  <a:srgbClr val="FFFF00"/>
                </a:solidFill>
              </a:rPr>
              <a:t>primary oocytes</a:t>
            </a:r>
            <a:endParaRPr sz="1400" dirty="0"/>
          </a:p>
          <a:p>
            <a:pPr marL="0" indent="0" algn="just">
              <a:spcBef>
                <a:spcPts val="467"/>
              </a:spcBef>
              <a:buClr>
                <a:srgbClr val="FFFF00"/>
              </a:buClr>
              <a:buSzPct val="100000"/>
              <a:buNone/>
            </a:pPr>
            <a:r>
              <a:rPr lang="en-US" sz="1400" b="1" dirty="0">
                <a:solidFill>
                  <a:srgbClr val="FFFF00"/>
                </a:solidFill>
              </a:rPr>
              <a:t>Each primary oocytes gets surrounded by primary follicle (</a:t>
            </a:r>
            <a:r>
              <a:rPr lang="en-US" sz="1400" b="1" i="1" dirty="0">
                <a:solidFill>
                  <a:srgbClr val="FFFF00"/>
                </a:solidFill>
              </a:rPr>
              <a:t>a </a:t>
            </a:r>
            <a:r>
              <a:rPr lang="en-US" sz="1400" i="1" dirty="0"/>
              <a:t>layer of </a:t>
            </a:r>
            <a:r>
              <a:rPr lang="en-US" sz="1400" b="1" i="1" dirty="0">
                <a:solidFill>
                  <a:srgbClr val="FFFF00"/>
                </a:solidFill>
              </a:rPr>
              <a:t>granulosa cells</a:t>
            </a:r>
            <a:r>
              <a:rPr lang="en-US" sz="1400" b="1" dirty="0">
                <a:solidFill>
                  <a:srgbClr val="FFFF00"/>
                </a:solidFill>
              </a:rPr>
              <a:t>).</a:t>
            </a:r>
          </a:p>
          <a:p>
            <a:pPr marL="0" indent="0" algn="r">
              <a:spcBef>
                <a:spcPts val="0"/>
              </a:spcBef>
              <a:buClr>
                <a:srgbClr val="FFFF00"/>
              </a:buClr>
              <a:buSzPct val="100000"/>
              <a:buNone/>
            </a:pPr>
            <a:r>
              <a:rPr lang="en-US" sz="2800" b="1" dirty="0">
                <a:solidFill>
                  <a:srgbClr val="FFFF00"/>
                </a:solidFill>
              </a:rPr>
              <a:t>⇣ </a:t>
            </a:r>
            <a:r>
              <a:rPr lang="en-US" sz="2400" b="1" baseline="30000" dirty="0">
                <a:solidFill>
                  <a:srgbClr val="FFFF00"/>
                </a:solidFill>
              </a:rPr>
              <a:t> </a:t>
            </a:r>
            <a:r>
              <a:rPr lang="en-US" sz="1600" b="1" baseline="30000" dirty="0">
                <a:solidFill>
                  <a:srgbClr val="FFFF00"/>
                </a:solidFill>
              </a:rPr>
              <a:t>Degeneration</a:t>
            </a:r>
            <a:r>
              <a:rPr lang="en-US" sz="1600" b="1" dirty="0">
                <a:solidFill>
                  <a:srgbClr val="FFFF00"/>
                </a:solidFill>
              </a:rPr>
              <a:t> </a:t>
            </a:r>
            <a:r>
              <a:rPr lang="en-US" sz="1600" b="1" baseline="30000" dirty="0">
                <a:solidFill>
                  <a:srgbClr val="FFFF00"/>
                </a:solidFill>
              </a:rPr>
              <a:t>of large number of</a:t>
            </a:r>
            <a:r>
              <a:rPr lang="en-US" sz="1600" b="1" dirty="0">
                <a:solidFill>
                  <a:srgbClr val="FFFF00"/>
                </a:solidFill>
              </a:rPr>
              <a:t> </a:t>
            </a:r>
            <a:r>
              <a:rPr lang="en-US" sz="1600" b="1" baseline="30000" dirty="0">
                <a:solidFill>
                  <a:srgbClr val="FFFF00"/>
                </a:solidFill>
              </a:rPr>
              <a:t>primary follicles (from birth to puberty); 60,000-80,000 primary follicles are left in each ovary during puberty</a:t>
            </a:r>
          </a:p>
          <a:p>
            <a:pPr marL="0" indent="0" algn="just">
              <a:spcBef>
                <a:spcPts val="533"/>
              </a:spcBef>
              <a:buSzPct val="100000"/>
              <a:buNone/>
            </a:pPr>
            <a:r>
              <a:rPr lang="en-US" sz="1400" dirty="0"/>
              <a:t>Primary follicles get surrounded by </a:t>
            </a:r>
            <a:r>
              <a:rPr lang="en-US" sz="1400" b="1" dirty="0">
                <a:solidFill>
                  <a:srgbClr val="FFFF00"/>
                </a:solidFill>
              </a:rPr>
              <a:t>secondary follicles (</a:t>
            </a:r>
            <a:r>
              <a:rPr lang="en-US" sz="1400" dirty="0"/>
              <a:t>more layers of granulosa cells)</a:t>
            </a:r>
          </a:p>
          <a:p>
            <a:pPr marL="0" indent="0" algn="just">
              <a:spcBef>
                <a:spcPts val="533"/>
              </a:spcBef>
              <a:buSzPct val="100000"/>
              <a:buNone/>
            </a:pPr>
            <a:r>
              <a:rPr lang="en-US" sz="1400" dirty="0"/>
              <a:t>The </a:t>
            </a:r>
            <a:r>
              <a:rPr lang="en-US" sz="1400" b="1" dirty="0">
                <a:solidFill>
                  <a:srgbClr val="FFFF00"/>
                </a:solidFill>
              </a:rPr>
              <a:t>secondary follicles </a:t>
            </a:r>
            <a:r>
              <a:rPr lang="en-US" sz="1400" dirty="0">
                <a:solidFill>
                  <a:srgbClr val="FFFF00"/>
                </a:solidFill>
              </a:rPr>
              <a:t>transforms into a </a:t>
            </a:r>
            <a:r>
              <a:rPr lang="en-US" sz="1400" b="1" dirty="0">
                <a:solidFill>
                  <a:srgbClr val="FFFF00"/>
                </a:solidFill>
              </a:rPr>
              <a:t>tertiary follicles which are surrounded by </a:t>
            </a:r>
            <a:r>
              <a:rPr lang="en-US" sz="1400" dirty="0"/>
              <a:t>an </a:t>
            </a:r>
            <a:r>
              <a:rPr lang="en-US" sz="1400" b="1" dirty="0">
                <a:solidFill>
                  <a:srgbClr val="FFFF00"/>
                </a:solidFill>
              </a:rPr>
              <a:t>theca interna </a:t>
            </a:r>
            <a:r>
              <a:rPr lang="en-US" sz="1400" dirty="0"/>
              <a:t>and a </a:t>
            </a:r>
            <a:r>
              <a:rPr lang="en-US" sz="1400" b="1" dirty="0">
                <a:solidFill>
                  <a:srgbClr val="FFFF00"/>
                </a:solidFill>
              </a:rPr>
              <a:t>theca externa (</a:t>
            </a:r>
            <a:r>
              <a:rPr lang="en-US" sz="1400" dirty="0"/>
              <a:t>and have an </a:t>
            </a:r>
            <a:r>
              <a:rPr lang="en-US" sz="1400" b="1" dirty="0">
                <a:solidFill>
                  <a:srgbClr val="FFFF00"/>
                </a:solidFill>
              </a:rPr>
              <a:t>antrum </a:t>
            </a:r>
            <a:r>
              <a:rPr lang="en-US" sz="1400" b="1" i="1" dirty="0">
                <a:solidFill>
                  <a:srgbClr val="FFFF00"/>
                </a:solidFill>
              </a:rPr>
              <a:t>-fluid filled cavity</a:t>
            </a:r>
            <a:r>
              <a:rPr lang="en-US" sz="1400" b="1" dirty="0">
                <a:solidFill>
                  <a:srgbClr val="FFFF00"/>
                </a:solidFill>
              </a:rPr>
              <a:t>)</a:t>
            </a:r>
            <a:r>
              <a:rPr lang="en-US" sz="1400" dirty="0">
                <a:solidFill>
                  <a:srgbClr val="FFFF00"/>
                </a:solidFill>
              </a:rPr>
              <a:t>. </a:t>
            </a:r>
            <a:endParaRPr lang="en-US" sz="1400" dirty="0"/>
          </a:p>
          <a:p>
            <a:pPr marL="0" indent="0" algn="just">
              <a:spcBef>
                <a:spcPts val="467"/>
              </a:spcBef>
              <a:buSzPts val="2800"/>
              <a:buNone/>
            </a:pPr>
            <a:r>
              <a:rPr lang="en-US" sz="1400" dirty="0"/>
              <a:t>The </a:t>
            </a:r>
            <a:r>
              <a:rPr lang="en-US" sz="1400" dirty="0">
                <a:solidFill>
                  <a:srgbClr val="FFFF00"/>
                </a:solidFill>
              </a:rPr>
              <a:t>primary oocyte within the tertiary follicle grows in size</a:t>
            </a:r>
            <a:r>
              <a:rPr lang="en-US" sz="1400" dirty="0"/>
              <a:t> </a:t>
            </a:r>
          </a:p>
          <a:p>
            <a:pPr marL="0" indent="0" algn="just">
              <a:spcBef>
                <a:spcPts val="467"/>
              </a:spcBef>
              <a:buSzPts val="2800"/>
              <a:buNone/>
            </a:pPr>
            <a:r>
              <a:rPr lang="en-US" sz="1400" dirty="0">
                <a:solidFill>
                  <a:srgbClr val="FFFF00"/>
                </a:solidFill>
              </a:rPr>
              <a:t>After  meiosis I of primary oocyte, </a:t>
            </a:r>
            <a:r>
              <a:rPr lang="en-US" sz="1400" dirty="0"/>
              <a:t>a large haploid </a:t>
            </a:r>
            <a:r>
              <a:rPr lang="en-US" sz="1400" b="1" dirty="0">
                <a:solidFill>
                  <a:srgbClr val="FFFF00"/>
                </a:solidFill>
              </a:rPr>
              <a:t>secondary oocyte </a:t>
            </a:r>
            <a:r>
              <a:rPr lang="en-US" sz="1400" dirty="0"/>
              <a:t>and a tiny </a:t>
            </a:r>
            <a:r>
              <a:rPr lang="en-US" sz="1400" b="1" dirty="0">
                <a:solidFill>
                  <a:srgbClr val="FFFF00"/>
                </a:solidFill>
              </a:rPr>
              <a:t>first polar body</a:t>
            </a:r>
            <a:r>
              <a:rPr lang="en-US" sz="1400" b="1" dirty="0"/>
              <a:t> </a:t>
            </a:r>
            <a:r>
              <a:rPr lang="en-US" sz="1400" dirty="0"/>
              <a:t>are formed</a:t>
            </a:r>
          </a:p>
          <a:p>
            <a:pPr marL="0" indent="0" algn="just">
              <a:spcBef>
                <a:spcPts val="0"/>
              </a:spcBef>
              <a:buSzPts val="2800"/>
              <a:buNone/>
            </a:pPr>
            <a:r>
              <a:rPr lang="en-US" sz="1400" dirty="0"/>
              <a:t>Entry of sperm into the cytoplasm of the ovum (</a:t>
            </a:r>
            <a:r>
              <a:rPr lang="en-US" sz="1400" i="1" dirty="0"/>
              <a:t>through the zona pellucida and the plasma membrane</a:t>
            </a:r>
            <a:r>
              <a:rPr lang="en-US" sz="1400" dirty="0"/>
              <a:t>) induces the </a:t>
            </a:r>
            <a:r>
              <a:rPr lang="en-US" sz="1400" b="1" dirty="0">
                <a:solidFill>
                  <a:srgbClr val="FFFF00"/>
                </a:solidFill>
              </a:rPr>
              <a:t>completion of the metaphase II of the secondary oocyte. </a:t>
            </a:r>
            <a:endParaRPr lang="en-US" sz="1400" dirty="0"/>
          </a:p>
          <a:p>
            <a:pPr marL="0" indent="0" algn="just">
              <a:spcBef>
                <a:spcPts val="467"/>
              </a:spcBef>
              <a:buSzPts val="2800"/>
              <a:buNone/>
            </a:pPr>
            <a:r>
              <a:rPr lang="en-US" sz="1400" dirty="0"/>
              <a:t>The second meiosis results in the formation of a </a:t>
            </a:r>
            <a:r>
              <a:rPr lang="en-US" sz="1400" b="1" dirty="0">
                <a:solidFill>
                  <a:srgbClr val="FFFF00"/>
                </a:solidFill>
              </a:rPr>
              <a:t>second polar body </a:t>
            </a:r>
            <a:r>
              <a:rPr lang="en-US" sz="1400" dirty="0"/>
              <a:t>and </a:t>
            </a:r>
            <a:r>
              <a:rPr lang="en-US" sz="1400" b="1" dirty="0">
                <a:solidFill>
                  <a:srgbClr val="FFFF00"/>
                </a:solidFill>
              </a:rPr>
              <a:t>a haploid ovum (ootid). </a:t>
            </a:r>
            <a:endParaRPr lang="en-US" sz="1400" dirty="0"/>
          </a:p>
          <a:p>
            <a:pPr marL="0" indent="0" algn="just">
              <a:spcBef>
                <a:spcPts val="467"/>
              </a:spcBef>
              <a:buSzPts val="2800"/>
              <a:buNone/>
            </a:pPr>
            <a:r>
              <a:rPr lang="en-US" sz="1400" b="1" dirty="0"/>
              <a:t>Later, haploid ootid will develop into </a:t>
            </a:r>
            <a:r>
              <a:rPr lang="en-US" sz="1400" b="1" dirty="0">
                <a:solidFill>
                  <a:srgbClr val="FFFF00"/>
                </a:solidFill>
              </a:rPr>
              <a:t>ovum</a:t>
            </a:r>
          </a:p>
          <a:p>
            <a:pPr marL="0" indent="0" algn="just">
              <a:spcBef>
                <a:spcPts val="467"/>
              </a:spcBef>
              <a:buSzPts val="2800"/>
              <a:buNone/>
            </a:pPr>
            <a:r>
              <a:rPr lang="en-US" sz="1400" dirty="0"/>
              <a:t>The tertiary follicle further changes into the mature follicle or Graafian follicle.</a:t>
            </a:r>
          </a:p>
          <a:p>
            <a:pPr marL="0" indent="0" algn="just">
              <a:spcBef>
                <a:spcPts val="467"/>
              </a:spcBef>
              <a:buSzPts val="2800"/>
              <a:buNone/>
            </a:pPr>
            <a:r>
              <a:rPr lang="en-US" sz="1400" dirty="0"/>
              <a:t>The secondary oocyte forms a new membrane called zona pellucida surrounding it. </a:t>
            </a:r>
          </a:p>
          <a:p>
            <a:pPr marL="0" indent="0" algn="just">
              <a:spcBef>
                <a:spcPts val="467"/>
              </a:spcBef>
              <a:buSzPts val="2800"/>
              <a:buNone/>
            </a:pPr>
            <a:r>
              <a:rPr lang="en-US" sz="1400" dirty="0"/>
              <a:t>The Graafian follicle ruptures to release the secondary oocyte (ovum) from the ovary by the process called ovulation. </a:t>
            </a:r>
          </a:p>
        </p:txBody>
      </p:sp>
    </p:spTree>
    <p:extLst>
      <p:ext uri="{BB962C8B-B14F-4D97-AF65-F5344CB8AC3E}">
        <p14:creationId xmlns:p14="http://schemas.microsoft.com/office/powerpoint/2010/main" val="167309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a:spLocks noGrp="1"/>
          </p:cNvSpPr>
          <p:nvPr>
            <p:ph type="title"/>
          </p:nvPr>
        </p:nvSpPr>
        <p:spPr>
          <a:xfrm>
            <a:off x="48936" y="103516"/>
            <a:ext cx="8917495" cy="362311"/>
          </a:xfrm>
          <a:prstGeom prst="rect">
            <a:avLst/>
          </a:prstGeom>
          <a:noFill/>
          <a:ln>
            <a:noFill/>
          </a:ln>
        </p:spPr>
        <p:txBody>
          <a:bodyPr spcFirstLastPara="1" wrap="square" lIns="76188" tIns="38083" rIns="76188" bIns="38083" anchor="ctr" anchorCtr="0">
            <a:noAutofit/>
          </a:bodyPr>
          <a:lstStyle/>
          <a:p>
            <a:pPr>
              <a:buSzPts val="4000"/>
            </a:pPr>
            <a:r>
              <a:rPr lang="en-US" sz="2000" b="1" dirty="0"/>
              <a:t>Menstrual Cycle (</a:t>
            </a:r>
            <a:r>
              <a:rPr lang="en-US" sz="2000" b="1" i="1" dirty="0"/>
              <a:t>Reproductive Cycle in female primates</a:t>
            </a:r>
            <a:r>
              <a:rPr lang="en-US" sz="2000" b="1" dirty="0"/>
              <a:t>) </a:t>
            </a:r>
          </a:p>
        </p:txBody>
      </p:sp>
      <p:sp>
        <p:nvSpPr>
          <p:cNvPr id="551" name="Google Shape;551;p49"/>
          <p:cNvSpPr txBox="1">
            <a:spLocks noGrp="1"/>
          </p:cNvSpPr>
          <p:nvPr>
            <p:ph type="body" idx="1"/>
          </p:nvPr>
        </p:nvSpPr>
        <p:spPr>
          <a:xfrm>
            <a:off x="258792" y="517586"/>
            <a:ext cx="8626416" cy="4652404"/>
          </a:xfrm>
          <a:prstGeom prst="rect">
            <a:avLst/>
          </a:prstGeom>
          <a:noFill/>
          <a:ln>
            <a:noFill/>
          </a:ln>
        </p:spPr>
        <p:txBody>
          <a:bodyPr spcFirstLastPara="1" wrap="square" lIns="76188" tIns="38083" rIns="76188" bIns="38083" anchor="t" anchorCtr="0">
            <a:noAutofit/>
          </a:bodyPr>
          <a:lstStyle/>
          <a:p>
            <a:pPr marL="285739" algn="just">
              <a:spcBef>
                <a:spcPts val="0"/>
              </a:spcBef>
              <a:buSzPct val="100000"/>
            </a:pPr>
            <a:r>
              <a:rPr lang="en-US" sz="1600" dirty="0"/>
              <a:t>Menstrual cycle is the </a:t>
            </a:r>
            <a:r>
              <a:rPr lang="en-US" sz="1600" b="1" dirty="0">
                <a:solidFill>
                  <a:srgbClr val="FFFF00"/>
                </a:solidFill>
              </a:rPr>
              <a:t>cycle of events </a:t>
            </a:r>
            <a:r>
              <a:rPr lang="en-US" sz="1600" dirty="0">
                <a:solidFill>
                  <a:srgbClr val="FFFF00"/>
                </a:solidFill>
              </a:rPr>
              <a:t>starting from one menstruation till the next one</a:t>
            </a:r>
            <a:r>
              <a:rPr lang="en-US" sz="1600" dirty="0"/>
              <a:t> in the </a:t>
            </a:r>
            <a:r>
              <a:rPr lang="en-US" sz="1600" b="1" dirty="0">
                <a:solidFill>
                  <a:srgbClr val="FFFF00"/>
                </a:solidFill>
              </a:rPr>
              <a:t>female primates </a:t>
            </a:r>
            <a:r>
              <a:rPr lang="en-US" sz="1600" i="1" dirty="0">
                <a:solidFill>
                  <a:srgbClr val="FFFF00"/>
                </a:solidFill>
              </a:rPr>
              <a:t>(e.g. monkeys, apes and human beings)</a:t>
            </a:r>
            <a:endParaRPr sz="1600" dirty="0"/>
          </a:p>
          <a:p>
            <a:pPr marL="285739" algn="just">
              <a:spcBef>
                <a:spcPts val="533"/>
              </a:spcBef>
              <a:buSzPct val="100000"/>
            </a:pPr>
            <a:r>
              <a:rPr lang="en-US" sz="1600" dirty="0"/>
              <a:t>Cyclic menstruation is an indicator of normal reproductive phase. </a:t>
            </a:r>
          </a:p>
          <a:p>
            <a:pPr marL="285739" algn="just">
              <a:spcBef>
                <a:spcPts val="533"/>
              </a:spcBef>
              <a:buSzPct val="100000"/>
            </a:pPr>
            <a:r>
              <a:rPr lang="en-US" sz="1600" dirty="0"/>
              <a:t>In human females, menstruation is </a:t>
            </a:r>
            <a:r>
              <a:rPr lang="en-US" sz="1600" dirty="0">
                <a:solidFill>
                  <a:srgbClr val="FFFF00"/>
                </a:solidFill>
              </a:rPr>
              <a:t>repeated at an average interval of about </a:t>
            </a:r>
            <a:r>
              <a:rPr lang="en-US" sz="1600" b="1" dirty="0">
                <a:solidFill>
                  <a:srgbClr val="FFFF00"/>
                </a:solidFill>
              </a:rPr>
              <a:t>28/29 days.</a:t>
            </a:r>
            <a:r>
              <a:rPr lang="en-US" sz="1600" dirty="0"/>
              <a:t> </a:t>
            </a:r>
          </a:p>
          <a:p>
            <a:pPr marL="285739" algn="just">
              <a:spcBef>
                <a:spcPts val="533"/>
              </a:spcBef>
              <a:buSzPct val="100000"/>
            </a:pPr>
            <a:r>
              <a:rPr lang="en-US" sz="1600" dirty="0">
                <a:solidFill>
                  <a:srgbClr val="FFFF00"/>
                </a:solidFill>
              </a:rPr>
              <a:t>During </a:t>
            </a:r>
            <a:r>
              <a:rPr lang="en-US" sz="1600" b="1" dirty="0">
                <a:solidFill>
                  <a:srgbClr val="FFFF00"/>
                </a:solidFill>
              </a:rPr>
              <a:t>pregnancy all events of the menstrual cycle stop </a:t>
            </a:r>
            <a:r>
              <a:rPr lang="en-US" sz="1600" dirty="0"/>
              <a:t>and there is no menstruation. </a:t>
            </a:r>
          </a:p>
          <a:p>
            <a:pPr marL="285739" algn="just">
              <a:spcBef>
                <a:spcPts val="533"/>
              </a:spcBef>
              <a:buSzPct val="100000"/>
            </a:pPr>
            <a:r>
              <a:rPr lang="en-US" sz="1600" dirty="0"/>
              <a:t>Lack of menstruation may be caused due to </a:t>
            </a:r>
            <a:r>
              <a:rPr lang="en-US" sz="1600" b="1" dirty="0">
                <a:solidFill>
                  <a:srgbClr val="FFFF00"/>
                </a:solidFill>
              </a:rPr>
              <a:t>stress, poor health, etc. </a:t>
            </a:r>
          </a:p>
          <a:p>
            <a:pPr marL="285739" algn="just">
              <a:spcBef>
                <a:spcPts val="533"/>
              </a:spcBef>
              <a:buSzPct val="100000"/>
            </a:pPr>
            <a:r>
              <a:rPr lang="en-US" sz="1600" dirty="0"/>
              <a:t>One ovum is released (ovulation) during the middle of each menstrual cycle. </a:t>
            </a:r>
          </a:p>
          <a:p>
            <a:pPr marL="285739" algn="just">
              <a:spcBef>
                <a:spcPts val="533"/>
              </a:spcBef>
              <a:buSzPct val="100000"/>
            </a:pPr>
            <a:r>
              <a:rPr lang="en-US" sz="1600" dirty="0"/>
              <a:t>Cyclic menstruation extends between menarche and menopause.</a:t>
            </a:r>
          </a:p>
          <a:p>
            <a:pPr marL="285739" algn="just">
              <a:spcBef>
                <a:spcPts val="533"/>
              </a:spcBef>
              <a:buSzPct val="100000"/>
            </a:pPr>
            <a:r>
              <a:rPr lang="en-US" sz="1600" dirty="0"/>
              <a:t>The </a:t>
            </a:r>
            <a:r>
              <a:rPr lang="en-US" sz="1600" dirty="0">
                <a:solidFill>
                  <a:srgbClr val="FFFF00"/>
                </a:solidFill>
              </a:rPr>
              <a:t>first menstruation begins at puberty  </a:t>
            </a:r>
            <a:r>
              <a:rPr lang="en-US" sz="1600" dirty="0"/>
              <a:t>in human female and is called </a:t>
            </a:r>
            <a:r>
              <a:rPr lang="en-US" sz="1600" b="1" dirty="0">
                <a:solidFill>
                  <a:srgbClr val="FFFF00"/>
                </a:solidFill>
              </a:rPr>
              <a:t>menarche. </a:t>
            </a:r>
          </a:p>
          <a:p>
            <a:pPr marL="285739" algn="just">
              <a:spcBef>
                <a:spcPts val="533"/>
              </a:spcBef>
              <a:buSzPct val="100000"/>
            </a:pPr>
            <a:r>
              <a:rPr lang="en-US" sz="1600" dirty="0"/>
              <a:t>In human females, menstrual cycles ceases around 50 years of age and is termed as </a:t>
            </a:r>
            <a:r>
              <a:rPr lang="en-US" sz="1600" b="1" dirty="0">
                <a:solidFill>
                  <a:srgbClr val="FFFF00"/>
                </a:solidFill>
              </a:rPr>
              <a:t>menopause.</a:t>
            </a:r>
          </a:p>
          <a:p>
            <a:pPr marL="285739" algn="just">
              <a:spcBef>
                <a:spcPts val="533"/>
              </a:spcBef>
              <a:buSzPct val="100000"/>
            </a:pPr>
            <a:r>
              <a:rPr lang="en-IN" sz="1600" dirty="0"/>
              <a:t>Phases of menstrual cycle are; </a:t>
            </a:r>
          </a:p>
          <a:p>
            <a:pPr marL="723885" lvl="1" indent="-342900" algn="just">
              <a:spcBef>
                <a:spcPts val="533"/>
              </a:spcBef>
              <a:buSzPct val="100000"/>
              <a:buFont typeface="+mj-lt"/>
              <a:buAutoNum type="arabicPeriod"/>
            </a:pPr>
            <a:r>
              <a:rPr lang="en-IN" sz="1600" b="1" dirty="0">
                <a:solidFill>
                  <a:srgbClr val="FFFF00"/>
                </a:solidFill>
              </a:rPr>
              <a:t>Menstrual phase</a:t>
            </a:r>
          </a:p>
          <a:p>
            <a:pPr marL="723885" lvl="1" indent="-342900" algn="just">
              <a:spcBef>
                <a:spcPts val="533"/>
              </a:spcBef>
              <a:buSzPct val="100000"/>
              <a:buFont typeface="+mj-lt"/>
              <a:buAutoNum type="arabicPeriod"/>
            </a:pPr>
            <a:r>
              <a:rPr lang="en-IN" sz="1600" b="1" dirty="0">
                <a:solidFill>
                  <a:srgbClr val="FFFF00"/>
                </a:solidFill>
              </a:rPr>
              <a:t>Follicular/proliferative phase</a:t>
            </a:r>
          </a:p>
          <a:p>
            <a:pPr marL="723885" lvl="1" indent="-342900" algn="just">
              <a:spcBef>
                <a:spcPts val="533"/>
              </a:spcBef>
              <a:buSzPct val="100000"/>
              <a:buFont typeface="+mj-lt"/>
              <a:buAutoNum type="arabicPeriod"/>
            </a:pPr>
            <a:r>
              <a:rPr lang="en-IN" sz="1600" b="1" dirty="0">
                <a:solidFill>
                  <a:srgbClr val="FFFF00"/>
                </a:solidFill>
              </a:rPr>
              <a:t>Ovulatory phase</a:t>
            </a:r>
          </a:p>
          <a:p>
            <a:pPr marL="723885" lvl="1" indent="-342900" algn="just">
              <a:spcBef>
                <a:spcPts val="533"/>
              </a:spcBef>
              <a:buSzPct val="100000"/>
              <a:buFont typeface="+mj-lt"/>
              <a:buAutoNum type="arabicPeriod"/>
            </a:pPr>
            <a:r>
              <a:rPr lang="en-IN" sz="1600" b="1" dirty="0">
                <a:solidFill>
                  <a:srgbClr val="FFFF00"/>
                </a:solidFill>
              </a:rPr>
              <a:t>Luteal/secretory phase</a:t>
            </a:r>
          </a:p>
          <a:p>
            <a:pPr marL="285739" algn="just">
              <a:spcBef>
                <a:spcPts val="533"/>
              </a:spcBef>
              <a:buSzPct val="100000"/>
            </a:pPr>
            <a:endParaRPr sz="1600" dirty="0"/>
          </a:p>
        </p:txBody>
      </p:sp>
    </p:spTree>
    <p:extLst>
      <p:ext uri="{BB962C8B-B14F-4D97-AF65-F5344CB8AC3E}">
        <p14:creationId xmlns:p14="http://schemas.microsoft.com/office/powerpoint/2010/main" val="383996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1">
                                            <p:txEl>
                                              <p:pRg st="9" end="9"/>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500"/>
                                  </p:stCondLst>
                                  <p:childTnLst>
                                    <p:set>
                                      <p:cBhvr>
                                        <p:cTn id="45" dur="1" fill="hold">
                                          <p:stCondLst>
                                            <p:cond delay="0"/>
                                          </p:stCondLst>
                                        </p:cTn>
                                        <p:tgtEl>
                                          <p:spTgt spid="551">
                                            <p:txEl>
                                              <p:pRg st="10" end="1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51">
                                            <p:txEl>
                                              <p:pRg st="11" end="1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1">
                                            <p:txEl>
                                              <p:pRg st="12" end="12"/>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2" name="Rectangle 1">
            <a:extLst>
              <a:ext uri="{FF2B5EF4-FFF2-40B4-BE49-F238E27FC236}">
                <a16:creationId xmlns:a16="http://schemas.microsoft.com/office/drawing/2014/main" id="{49B30D46-7919-DB46-9A36-D15215E39215}"/>
              </a:ext>
            </a:extLst>
          </p:cNvPr>
          <p:cNvSpPr/>
          <p:nvPr/>
        </p:nvSpPr>
        <p:spPr>
          <a:xfrm>
            <a:off x="0" y="0"/>
            <a:ext cx="9144000" cy="571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Google Shape;556;p50"/>
          <p:cNvSpPr txBox="1">
            <a:spLocks noGrp="1"/>
          </p:cNvSpPr>
          <p:nvPr>
            <p:ph type="title"/>
          </p:nvPr>
        </p:nvSpPr>
        <p:spPr>
          <a:xfrm>
            <a:off x="64698" y="0"/>
            <a:ext cx="8389189" cy="503755"/>
          </a:xfrm>
          <a:prstGeom prst="rect">
            <a:avLst/>
          </a:prstGeom>
          <a:noFill/>
          <a:ln>
            <a:noFill/>
          </a:ln>
        </p:spPr>
        <p:txBody>
          <a:bodyPr spcFirstLastPara="1" wrap="square" lIns="76188" tIns="38083" rIns="76188" bIns="38083" anchor="ctr" anchorCtr="0">
            <a:noAutofit/>
          </a:bodyPr>
          <a:lstStyle/>
          <a:p>
            <a:r>
              <a:rPr lang="en-US" sz="1600" dirty="0">
                <a:solidFill>
                  <a:schemeClr val="tx1">
                    <a:lumMod val="85000"/>
                    <a:lumOff val="15000"/>
                  </a:schemeClr>
                </a:solidFill>
                <a:latin typeface="Bookman Old Style" panose="02050604050505020204" pitchFamily="18" charset="0"/>
                <a:ea typeface="Arial"/>
                <a:cs typeface="Arial"/>
                <a:sym typeface="Arial"/>
              </a:rPr>
              <a:t>Figure </a:t>
            </a:r>
            <a:r>
              <a:rPr lang="en-US" sz="1600">
                <a:solidFill>
                  <a:schemeClr val="tx1">
                    <a:lumMod val="85000"/>
                    <a:lumOff val="15000"/>
                  </a:schemeClr>
                </a:solidFill>
                <a:latin typeface="Bookman Old Style" panose="02050604050505020204" pitchFamily="18" charset="0"/>
                <a:ea typeface="Arial"/>
                <a:cs typeface="Arial"/>
                <a:sym typeface="Arial"/>
              </a:rPr>
              <a:t>Diagrammatic representation </a:t>
            </a:r>
            <a:r>
              <a:rPr lang="en-US" sz="1600" dirty="0">
                <a:solidFill>
                  <a:schemeClr val="tx1">
                    <a:lumMod val="85000"/>
                    <a:lumOff val="15000"/>
                  </a:schemeClr>
                </a:solidFill>
                <a:latin typeface="Bookman Old Style" panose="02050604050505020204" pitchFamily="18" charset="0"/>
                <a:ea typeface="Arial"/>
                <a:cs typeface="Arial"/>
                <a:sym typeface="Arial"/>
              </a:rPr>
              <a:t>of various events during a menstrual cycle</a:t>
            </a:r>
            <a:endParaRPr sz="1600" dirty="0">
              <a:solidFill>
                <a:schemeClr val="tx1">
                  <a:lumMod val="85000"/>
                  <a:lumOff val="15000"/>
                </a:schemeClr>
              </a:solidFill>
              <a:latin typeface="Bookman Old Style" panose="02050604050505020204" pitchFamily="18" charset="0"/>
            </a:endParaRPr>
          </a:p>
        </p:txBody>
      </p:sp>
      <p:grpSp>
        <p:nvGrpSpPr>
          <p:cNvPr id="4" name="Group 3">
            <a:extLst>
              <a:ext uri="{FF2B5EF4-FFF2-40B4-BE49-F238E27FC236}">
                <a16:creationId xmlns:a16="http://schemas.microsoft.com/office/drawing/2014/main" id="{1D708F6D-FD37-4B44-90B9-34653E968ACA}"/>
              </a:ext>
            </a:extLst>
          </p:cNvPr>
          <p:cNvGrpSpPr/>
          <p:nvPr/>
        </p:nvGrpSpPr>
        <p:grpSpPr>
          <a:xfrm>
            <a:off x="21250" y="503756"/>
            <a:ext cx="7189877" cy="4792864"/>
            <a:chOff x="254000" y="503756"/>
            <a:chExt cx="7189877" cy="4792864"/>
          </a:xfrm>
        </p:grpSpPr>
        <p:pic>
          <p:nvPicPr>
            <p:cNvPr id="558" name="Google Shape;558;p50"/>
            <p:cNvPicPr preferRelativeResize="0"/>
            <p:nvPr/>
          </p:nvPicPr>
          <p:blipFill rotWithShape="1">
            <a:blip r:embed="rId3">
              <a:alphaModFix/>
              <a:extLst>
                <a:ext uri="{BEBA8EAE-BF5A-486C-A8C5-ECC9F3942E4B}">
                  <a14:imgProps xmlns:a14="http://schemas.microsoft.com/office/drawing/2010/main">
                    <a14:imgLayer r:embed="rId4">
                      <a14:imgEffect>
                        <a14:brightnessContrast contrast="-20000"/>
                      </a14:imgEffect>
                    </a14:imgLayer>
                  </a14:imgProps>
                </a:ext>
              </a:extLst>
            </a:blip>
            <a:srcRect l="29173" t="5704" r="25926" b="25039"/>
            <a:stretch/>
          </p:blipFill>
          <p:spPr>
            <a:xfrm>
              <a:off x="254000" y="503756"/>
              <a:ext cx="7189877" cy="4792864"/>
            </a:xfrm>
            <a:prstGeom prst="rect">
              <a:avLst/>
            </a:prstGeom>
            <a:noFill/>
            <a:ln>
              <a:noFill/>
            </a:ln>
          </p:spPr>
        </p:pic>
        <p:pic>
          <p:nvPicPr>
            <p:cNvPr id="11" name="Google Shape;558;p50">
              <a:extLst>
                <a:ext uri="{FF2B5EF4-FFF2-40B4-BE49-F238E27FC236}">
                  <a16:creationId xmlns:a16="http://schemas.microsoft.com/office/drawing/2014/main" id="{BEE6D298-4A69-4E49-ABFD-2E4E7AC50E19}"/>
                </a:ext>
              </a:extLst>
            </p:cNvPr>
            <p:cNvPicPr preferRelativeResize="0"/>
            <p:nvPr/>
          </p:nvPicPr>
          <p:blipFill rotWithShape="1">
            <a:blip r:embed="rId3">
              <a:alphaModFix/>
              <a:extLst>
                <a:ext uri="{BEBA8EAE-BF5A-486C-A8C5-ECC9F3942E4B}">
                  <a14:imgProps xmlns:a14="http://schemas.microsoft.com/office/drawing/2010/main">
                    <a14:imgLayer r:embed="rId5">
                      <a14:imgEffect>
                        <a14:brightnessContrast contrast="-20000"/>
                      </a14:imgEffect>
                    </a14:imgLayer>
                  </a14:imgProps>
                </a:ext>
              </a:extLst>
            </a:blip>
            <a:srcRect l="28076" t="69600" r="68964" b="26635"/>
            <a:stretch/>
          </p:blipFill>
          <p:spPr>
            <a:xfrm>
              <a:off x="260655" y="5021556"/>
              <a:ext cx="473856" cy="260537"/>
            </a:xfrm>
            <a:prstGeom prst="rect">
              <a:avLst/>
            </a:prstGeom>
            <a:noFill/>
            <a:ln>
              <a:noFill/>
            </a:ln>
          </p:spPr>
        </p:pic>
      </p:grpSp>
      <p:sp>
        <p:nvSpPr>
          <p:cNvPr id="13" name="Rectangle 12">
            <a:extLst>
              <a:ext uri="{FF2B5EF4-FFF2-40B4-BE49-F238E27FC236}">
                <a16:creationId xmlns:a16="http://schemas.microsoft.com/office/drawing/2014/main" id="{13D2CE5B-A2CA-8A44-9DD7-48D3B3EFB17F}"/>
              </a:ext>
            </a:extLst>
          </p:cNvPr>
          <p:cNvSpPr/>
          <p:nvPr/>
        </p:nvSpPr>
        <p:spPr>
          <a:xfrm rot="16200000">
            <a:off x="5585805" y="3613334"/>
            <a:ext cx="3184047" cy="261610"/>
          </a:xfrm>
          <a:prstGeom prst="rect">
            <a:avLst/>
          </a:prstGeom>
        </p:spPr>
        <p:txBody>
          <a:bodyPr wrap="square">
            <a:spAutoFit/>
          </a:bodyPr>
          <a:lstStyle/>
          <a:p>
            <a:pPr marL="15875" lvl="1">
              <a:spcBef>
                <a:spcPts val="533"/>
              </a:spcBef>
              <a:buSzPct val="100000"/>
            </a:pPr>
            <a:r>
              <a:rPr lang="en-IN" sz="1100" b="1" dirty="0">
                <a:solidFill>
                  <a:schemeClr val="tx1">
                    <a:lumMod val="75000"/>
                    <a:lumOff val="25000"/>
                  </a:schemeClr>
                </a:solidFill>
                <a:latin typeface="Bookman Old Style" panose="02050604050505020204" pitchFamily="18" charset="0"/>
              </a:rPr>
              <a:t>Next menstrual cycle begins</a:t>
            </a:r>
            <a:endParaRPr lang="en-US" b="1" dirty="0">
              <a:solidFill>
                <a:schemeClr val="tx1">
                  <a:lumMod val="75000"/>
                  <a:lumOff val="25000"/>
                </a:schemeClr>
              </a:solidFill>
              <a:latin typeface="Bookman Old Style" panose="02050604050505020204" pitchFamily="18" charset="0"/>
            </a:endParaRPr>
          </a:p>
        </p:txBody>
      </p:sp>
      <p:sp>
        <p:nvSpPr>
          <p:cNvPr id="19" name="Rectangle 18">
            <a:extLst>
              <a:ext uri="{FF2B5EF4-FFF2-40B4-BE49-F238E27FC236}">
                <a16:creationId xmlns:a16="http://schemas.microsoft.com/office/drawing/2014/main" id="{8B1CCE40-6390-F841-B75C-8B71DD36F37B}"/>
              </a:ext>
            </a:extLst>
          </p:cNvPr>
          <p:cNvSpPr/>
          <p:nvPr/>
        </p:nvSpPr>
        <p:spPr>
          <a:xfrm>
            <a:off x="444053" y="5212032"/>
            <a:ext cx="1949570" cy="276999"/>
          </a:xfrm>
          <a:prstGeom prst="rect">
            <a:avLst/>
          </a:prstGeom>
        </p:spPr>
        <p:txBody>
          <a:bodyPr wrap="square">
            <a:spAutoFit/>
          </a:bodyPr>
          <a:lstStyle/>
          <a:p>
            <a:pPr lvl="1" algn="just">
              <a:buSzPct val="100000"/>
            </a:pPr>
            <a:r>
              <a:rPr lang="en-IN" sz="1150" b="1" dirty="0">
                <a:solidFill>
                  <a:schemeClr val="tx1">
                    <a:lumMod val="75000"/>
                    <a:lumOff val="25000"/>
                  </a:schemeClr>
                </a:solidFill>
                <a:latin typeface="Bookman Old Style" panose="02050604050505020204" pitchFamily="18" charset="0"/>
              </a:rPr>
              <a:t>Menstrual phase </a:t>
            </a:r>
          </a:p>
        </p:txBody>
      </p:sp>
      <p:sp>
        <p:nvSpPr>
          <p:cNvPr id="20" name="Rectangle 19">
            <a:extLst>
              <a:ext uri="{FF2B5EF4-FFF2-40B4-BE49-F238E27FC236}">
                <a16:creationId xmlns:a16="http://schemas.microsoft.com/office/drawing/2014/main" id="{E716B012-CC14-334B-B618-CC81A7FE2116}"/>
              </a:ext>
            </a:extLst>
          </p:cNvPr>
          <p:cNvSpPr/>
          <p:nvPr/>
        </p:nvSpPr>
        <p:spPr>
          <a:xfrm>
            <a:off x="1590380" y="5212032"/>
            <a:ext cx="1949570" cy="461665"/>
          </a:xfrm>
          <a:prstGeom prst="rect">
            <a:avLst/>
          </a:prstGeom>
        </p:spPr>
        <p:txBody>
          <a:bodyPr wrap="square">
            <a:spAutoFit/>
          </a:bodyPr>
          <a:lstStyle/>
          <a:p>
            <a:pPr lvl="1" algn="ctr">
              <a:buSzPct val="100000"/>
            </a:pPr>
            <a:r>
              <a:rPr lang="en-IN" sz="1150" b="1" dirty="0">
                <a:solidFill>
                  <a:schemeClr val="tx1">
                    <a:lumMod val="75000"/>
                    <a:lumOff val="25000"/>
                  </a:schemeClr>
                </a:solidFill>
                <a:latin typeface="Bookman Old Style" panose="02050604050505020204" pitchFamily="18" charset="0"/>
              </a:rPr>
              <a:t>Follicular phase</a:t>
            </a:r>
          </a:p>
          <a:p>
            <a:pPr lvl="1" algn="ctr">
              <a:buSzPct val="100000"/>
            </a:pPr>
            <a:r>
              <a:rPr lang="en-IN" sz="1150" b="1" dirty="0">
                <a:solidFill>
                  <a:schemeClr val="tx1">
                    <a:lumMod val="75000"/>
                    <a:lumOff val="25000"/>
                  </a:schemeClr>
                </a:solidFill>
                <a:latin typeface="Bookman Old Style" panose="02050604050505020204" pitchFamily="18" charset="0"/>
              </a:rPr>
              <a:t>(proliferative phase)</a:t>
            </a:r>
          </a:p>
        </p:txBody>
      </p:sp>
      <p:sp>
        <p:nvSpPr>
          <p:cNvPr id="21" name="Rectangle 20">
            <a:extLst>
              <a:ext uri="{FF2B5EF4-FFF2-40B4-BE49-F238E27FC236}">
                <a16:creationId xmlns:a16="http://schemas.microsoft.com/office/drawing/2014/main" id="{F1ECD160-C7B1-804F-9633-73A835224914}"/>
              </a:ext>
            </a:extLst>
          </p:cNvPr>
          <p:cNvSpPr/>
          <p:nvPr/>
        </p:nvSpPr>
        <p:spPr>
          <a:xfrm>
            <a:off x="3414446" y="5212032"/>
            <a:ext cx="936728" cy="446276"/>
          </a:xfrm>
          <a:prstGeom prst="rect">
            <a:avLst/>
          </a:prstGeom>
        </p:spPr>
        <p:txBody>
          <a:bodyPr wrap="square">
            <a:spAutoFit/>
          </a:bodyPr>
          <a:lstStyle/>
          <a:p>
            <a:pPr lvl="1" algn="ctr">
              <a:buSzPct val="100000"/>
            </a:pPr>
            <a:r>
              <a:rPr lang="en-IN" sz="1150" b="1" dirty="0">
                <a:solidFill>
                  <a:schemeClr val="tx1">
                    <a:lumMod val="75000"/>
                    <a:lumOff val="25000"/>
                  </a:schemeClr>
                </a:solidFill>
                <a:latin typeface="Bookman Old Style" panose="02050604050505020204" pitchFamily="18" charset="0"/>
              </a:rPr>
              <a:t>Ovulatory </a:t>
            </a:r>
          </a:p>
          <a:p>
            <a:pPr lvl="1" algn="ctr">
              <a:buSzPct val="100000"/>
            </a:pPr>
            <a:r>
              <a:rPr lang="en-IN" sz="1150" b="1" dirty="0">
                <a:solidFill>
                  <a:schemeClr val="tx1">
                    <a:lumMod val="75000"/>
                    <a:lumOff val="25000"/>
                  </a:schemeClr>
                </a:solidFill>
                <a:latin typeface="Bookman Old Style" panose="02050604050505020204" pitchFamily="18" charset="0"/>
              </a:rPr>
              <a:t>phase</a:t>
            </a:r>
          </a:p>
        </p:txBody>
      </p:sp>
      <p:sp>
        <p:nvSpPr>
          <p:cNvPr id="22" name="Rectangle 21">
            <a:extLst>
              <a:ext uri="{FF2B5EF4-FFF2-40B4-BE49-F238E27FC236}">
                <a16:creationId xmlns:a16="http://schemas.microsoft.com/office/drawing/2014/main" id="{4C357584-F80E-9C41-973E-5467117F46BE}"/>
              </a:ext>
            </a:extLst>
          </p:cNvPr>
          <p:cNvSpPr/>
          <p:nvPr/>
        </p:nvSpPr>
        <p:spPr>
          <a:xfrm>
            <a:off x="5324577" y="5212032"/>
            <a:ext cx="1737504" cy="461665"/>
          </a:xfrm>
          <a:prstGeom prst="rect">
            <a:avLst/>
          </a:prstGeom>
        </p:spPr>
        <p:txBody>
          <a:bodyPr wrap="square">
            <a:spAutoFit/>
          </a:bodyPr>
          <a:lstStyle/>
          <a:p>
            <a:pPr lvl="1" algn="ctr">
              <a:buSzPct val="100000"/>
            </a:pPr>
            <a:r>
              <a:rPr lang="en-IN" sz="1150" b="1" dirty="0">
                <a:solidFill>
                  <a:schemeClr val="tx1">
                    <a:lumMod val="75000"/>
                    <a:lumOff val="25000"/>
                  </a:schemeClr>
                </a:solidFill>
                <a:latin typeface="Bookman Old Style" panose="02050604050505020204" pitchFamily="18" charset="0"/>
              </a:rPr>
              <a:t>Luteal phase </a:t>
            </a:r>
          </a:p>
          <a:p>
            <a:pPr lvl="1" algn="ctr">
              <a:buSzPct val="100000"/>
            </a:pPr>
            <a:r>
              <a:rPr lang="en-IN" sz="1150" b="1" dirty="0">
                <a:solidFill>
                  <a:schemeClr val="tx1">
                    <a:lumMod val="75000"/>
                    <a:lumOff val="25000"/>
                  </a:schemeClr>
                </a:solidFill>
                <a:latin typeface="Bookman Old Style" panose="02050604050505020204" pitchFamily="18" charset="0"/>
              </a:rPr>
              <a:t>(secretory phase)</a:t>
            </a:r>
            <a:endParaRPr lang="en-US" sz="1150" b="1" dirty="0">
              <a:solidFill>
                <a:schemeClr val="tx1">
                  <a:lumMod val="75000"/>
                  <a:lumOff val="25000"/>
                </a:schemeClr>
              </a:solidFill>
              <a:latin typeface="Bookman Old Style" panose="02050604050505020204" pitchFamily="18" charset="0"/>
            </a:endParaRPr>
          </a:p>
        </p:txBody>
      </p:sp>
      <p:sp>
        <p:nvSpPr>
          <p:cNvPr id="3" name="Rectangle 2">
            <a:extLst>
              <a:ext uri="{FF2B5EF4-FFF2-40B4-BE49-F238E27FC236}">
                <a16:creationId xmlns:a16="http://schemas.microsoft.com/office/drawing/2014/main" id="{2985E136-7C06-5A4C-8B6B-CB17749948F4}"/>
              </a:ext>
            </a:extLst>
          </p:cNvPr>
          <p:cNvSpPr/>
          <p:nvPr/>
        </p:nvSpPr>
        <p:spPr>
          <a:xfrm>
            <a:off x="3437306" y="3704774"/>
            <a:ext cx="2834640" cy="230832"/>
          </a:xfrm>
          <a:prstGeom prst="rect">
            <a:avLst/>
          </a:prstGeom>
        </p:spPr>
        <p:txBody>
          <a:bodyPr wrap="square">
            <a:spAutoFit/>
          </a:bodyPr>
          <a:lstStyle/>
          <a:p>
            <a:r>
              <a:rPr lang="en-US" sz="900" b="1" dirty="0">
                <a:solidFill>
                  <a:schemeClr val="tx1">
                    <a:lumMod val="85000"/>
                    <a:lumOff val="15000"/>
                  </a:schemeClr>
                </a:solidFill>
                <a:latin typeface="Bookman Old Style" panose="02050604050505020204" pitchFamily="18" charset="0"/>
              </a:rPr>
              <a:t>(for maintenance of the endometrium)</a:t>
            </a:r>
          </a:p>
        </p:txBody>
      </p:sp>
      <p:sp>
        <p:nvSpPr>
          <p:cNvPr id="16" name="Rectangle 15">
            <a:extLst>
              <a:ext uri="{FF2B5EF4-FFF2-40B4-BE49-F238E27FC236}">
                <a16:creationId xmlns:a16="http://schemas.microsoft.com/office/drawing/2014/main" id="{E929C050-992D-8A44-ABE1-45B987EF4D71}"/>
              </a:ext>
            </a:extLst>
          </p:cNvPr>
          <p:cNvSpPr/>
          <p:nvPr/>
        </p:nvSpPr>
        <p:spPr>
          <a:xfrm>
            <a:off x="3097530" y="1055213"/>
            <a:ext cx="4251960" cy="230832"/>
          </a:xfrm>
          <a:prstGeom prst="rect">
            <a:avLst/>
          </a:prstGeom>
        </p:spPr>
        <p:txBody>
          <a:bodyPr wrap="square">
            <a:spAutoFit/>
          </a:bodyPr>
          <a:lstStyle/>
          <a:p>
            <a:r>
              <a:rPr lang="en-US" sz="900" b="1" dirty="0">
                <a:solidFill>
                  <a:schemeClr val="tx1">
                    <a:lumMod val="85000"/>
                    <a:lumOff val="15000"/>
                  </a:schemeClr>
                </a:solidFill>
                <a:latin typeface="Bookman Old Style" panose="02050604050505020204" pitchFamily="18" charset="0"/>
              </a:rPr>
              <a:t>(secretion of estrogens and progesterone, helps ovulation)</a:t>
            </a:r>
          </a:p>
        </p:txBody>
      </p:sp>
      <p:sp>
        <p:nvSpPr>
          <p:cNvPr id="17" name="Rectangle 16">
            <a:extLst>
              <a:ext uri="{FF2B5EF4-FFF2-40B4-BE49-F238E27FC236}">
                <a16:creationId xmlns:a16="http://schemas.microsoft.com/office/drawing/2014/main" id="{DE5B01F9-603C-1747-B2C7-4C23BB99030A}"/>
              </a:ext>
            </a:extLst>
          </p:cNvPr>
          <p:cNvSpPr/>
          <p:nvPr/>
        </p:nvSpPr>
        <p:spPr>
          <a:xfrm>
            <a:off x="516182" y="901834"/>
            <a:ext cx="2352748" cy="230832"/>
          </a:xfrm>
          <a:prstGeom prst="rect">
            <a:avLst/>
          </a:prstGeom>
        </p:spPr>
        <p:txBody>
          <a:bodyPr wrap="square">
            <a:spAutoFit/>
          </a:bodyPr>
          <a:lstStyle/>
          <a:p>
            <a:r>
              <a:rPr lang="en-US" sz="900" b="1" dirty="0">
                <a:solidFill>
                  <a:schemeClr val="tx1">
                    <a:lumMod val="85000"/>
                    <a:lumOff val="15000"/>
                  </a:schemeClr>
                </a:solidFill>
                <a:latin typeface="Bookman Old Style" panose="02050604050505020204" pitchFamily="18" charset="0"/>
              </a:rPr>
              <a:t>(stimulate follicular development)</a:t>
            </a:r>
          </a:p>
        </p:txBody>
      </p:sp>
      <p:sp>
        <p:nvSpPr>
          <p:cNvPr id="18" name="Rectangle 17">
            <a:extLst>
              <a:ext uri="{FF2B5EF4-FFF2-40B4-BE49-F238E27FC236}">
                <a16:creationId xmlns:a16="http://schemas.microsoft.com/office/drawing/2014/main" id="{64ADBED7-D1E8-AC4E-9DB9-F5AFC521F0E7}"/>
              </a:ext>
            </a:extLst>
          </p:cNvPr>
          <p:cNvSpPr/>
          <p:nvPr/>
        </p:nvSpPr>
        <p:spPr>
          <a:xfrm>
            <a:off x="3102995" y="3205268"/>
            <a:ext cx="4129381" cy="230832"/>
          </a:xfrm>
          <a:prstGeom prst="rect">
            <a:avLst/>
          </a:prstGeom>
        </p:spPr>
        <p:txBody>
          <a:bodyPr wrap="square">
            <a:spAutoFit/>
          </a:bodyPr>
          <a:lstStyle/>
          <a:p>
            <a:r>
              <a:rPr lang="en-US" sz="900" b="1" dirty="0">
                <a:solidFill>
                  <a:schemeClr val="tx1">
                    <a:lumMod val="85000"/>
                    <a:lumOff val="15000"/>
                  </a:schemeClr>
                </a:solidFill>
                <a:latin typeface="Bookman Old Style" panose="02050604050505020204" pitchFamily="18" charset="0"/>
              </a:rPr>
              <a:t>(regulate menstrual cycle, develops secondary sexual characters)</a:t>
            </a:r>
          </a:p>
        </p:txBody>
      </p:sp>
      <p:sp>
        <p:nvSpPr>
          <p:cNvPr id="26" name="Rectangle 25">
            <a:extLst>
              <a:ext uri="{FF2B5EF4-FFF2-40B4-BE49-F238E27FC236}">
                <a16:creationId xmlns:a16="http://schemas.microsoft.com/office/drawing/2014/main" id="{C045EACF-917E-5F4A-9107-58DD1DC0A76D}"/>
              </a:ext>
            </a:extLst>
          </p:cNvPr>
          <p:cNvSpPr/>
          <p:nvPr/>
        </p:nvSpPr>
        <p:spPr>
          <a:xfrm>
            <a:off x="-88437" y="3008376"/>
            <a:ext cx="7189877" cy="1065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31ED80-7652-5443-A959-5F7D38A1CA27}"/>
              </a:ext>
            </a:extLst>
          </p:cNvPr>
          <p:cNvSpPr/>
          <p:nvPr/>
        </p:nvSpPr>
        <p:spPr>
          <a:xfrm>
            <a:off x="3882810" y="541725"/>
            <a:ext cx="1592103" cy="461665"/>
          </a:xfrm>
          <a:prstGeom prst="rect">
            <a:avLst/>
          </a:prstGeom>
        </p:spPr>
        <p:txBody>
          <a:bodyPr wrap="none">
            <a:spAutoFit/>
          </a:bodyPr>
          <a:lstStyle/>
          <a:p>
            <a:r>
              <a:rPr lang="en-US" sz="1200" dirty="0">
                <a:latin typeface="Bookman Old Style" panose="02050604050505020204" pitchFamily="18" charset="0"/>
              </a:rPr>
              <a:t>LH surge </a:t>
            </a:r>
          </a:p>
          <a:p>
            <a:r>
              <a:rPr lang="en-US" sz="1200" dirty="0">
                <a:latin typeface="Bookman Old Style" panose="02050604050505020204" pitchFamily="18" charset="0"/>
              </a:rPr>
              <a:t>( around14th day) </a:t>
            </a:r>
          </a:p>
        </p:txBody>
      </p:sp>
      <p:sp>
        <p:nvSpPr>
          <p:cNvPr id="27" name="Rectangle 26">
            <a:extLst>
              <a:ext uri="{FF2B5EF4-FFF2-40B4-BE49-F238E27FC236}">
                <a16:creationId xmlns:a16="http://schemas.microsoft.com/office/drawing/2014/main" id="{4DA95AF8-C333-D240-9CD4-2A80F9930F1C}"/>
              </a:ext>
            </a:extLst>
          </p:cNvPr>
          <p:cNvSpPr/>
          <p:nvPr/>
        </p:nvSpPr>
        <p:spPr>
          <a:xfrm>
            <a:off x="-50423" y="546929"/>
            <a:ext cx="7189877" cy="125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9617950-26E2-4D4E-B5B6-1D4136E3B2CA}"/>
              </a:ext>
            </a:extLst>
          </p:cNvPr>
          <p:cNvSpPr/>
          <p:nvPr/>
        </p:nvSpPr>
        <p:spPr>
          <a:xfrm>
            <a:off x="-56435" y="1776883"/>
            <a:ext cx="7189877" cy="123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1586B35-596B-0141-9B13-F8266F60AC7C}"/>
              </a:ext>
            </a:extLst>
          </p:cNvPr>
          <p:cNvPicPr>
            <a:picLocks noChangeAspect="1"/>
          </p:cNvPicPr>
          <p:nvPr/>
        </p:nvPicPr>
        <p:blipFill rotWithShape="1">
          <a:blip r:embed="rId6"/>
          <a:srcRect t="11240" r="28278"/>
          <a:stretch/>
        </p:blipFill>
        <p:spPr>
          <a:xfrm>
            <a:off x="7143918" y="1748707"/>
            <a:ext cx="1826437" cy="1435463"/>
          </a:xfrm>
          <a:prstGeom prst="rect">
            <a:avLst/>
          </a:prstGeom>
        </p:spPr>
      </p:pic>
    </p:spTree>
    <p:extLst>
      <p:ext uri="{BB962C8B-B14F-4D97-AF65-F5344CB8AC3E}">
        <p14:creationId xmlns:p14="http://schemas.microsoft.com/office/powerpoint/2010/main" val="405942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1" grpId="0"/>
      <p:bldP spid="22" grpId="0"/>
      <p:bldP spid="26" grpId="0" animBg="1"/>
      <p:bldP spid="27"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a:spLocks noGrp="1"/>
          </p:cNvSpPr>
          <p:nvPr>
            <p:ph type="title"/>
          </p:nvPr>
        </p:nvSpPr>
        <p:spPr>
          <a:xfrm>
            <a:off x="48936" y="103516"/>
            <a:ext cx="8917495" cy="362311"/>
          </a:xfrm>
          <a:prstGeom prst="rect">
            <a:avLst/>
          </a:prstGeom>
          <a:noFill/>
          <a:ln>
            <a:noFill/>
          </a:ln>
        </p:spPr>
        <p:txBody>
          <a:bodyPr spcFirstLastPara="1" wrap="square" lIns="76188" tIns="38083" rIns="76188" bIns="38083" anchor="ctr" anchorCtr="0">
            <a:noAutofit/>
          </a:bodyPr>
          <a:lstStyle/>
          <a:p>
            <a:pPr>
              <a:buSzPts val="4000"/>
            </a:pPr>
            <a:r>
              <a:rPr lang="en-US" sz="2000" b="1" dirty="0"/>
              <a:t>Phases of Menstrual Cycle</a:t>
            </a:r>
          </a:p>
        </p:txBody>
      </p:sp>
      <p:graphicFrame>
        <p:nvGraphicFramePr>
          <p:cNvPr id="4" name="Table 4">
            <a:extLst>
              <a:ext uri="{FF2B5EF4-FFF2-40B4-BE49-F238E27FC236}">
                <a16:creationId xmlns:a16="http://schemas.microsoft.com/office/drawing/2014/main" id="{A06EE3DF-CF32-7E4D-9A52-7511E293C045}"/>
              </a:ext>
            </a:extLst>
          </p:cNvPr>
          <p:cNvGraphicFramePr>
            <a:graphicFrameLocks noGrp="1"/>
          </p:cNvGraphicFramePr>
          <p:nvPr>
            <p:extLst>
              <p:ext uri="{D42A27DB-BD31-4B8C-83A1-F6EECF244321}">
                <p14:modId xmlns:p14="http://schemas.microsoft.com/office/powerpoint/2010/main" val="2532020806"/>
              </p:ext>
            </p:extLst>
          </p:nvPr>
        </p:nvGraphicFramePr>
        <p:xfrm>
          <a:off x="48936" y="510070"/>
          <a:ext cx="9046130" cy="3490157"/>
        </p:xfrm>
        <a:graphic>
          <a:graphicData uri="http://schemas.openxmlformats.org/drawingml/2006/table">
            <a:tbl>
              <a:tblPr firstRow="1" bandRow="1">
                <a:tableStyleId>{6C8ABAE4-D071-4FDB-B809-DDFC67163369}</a:tableStyleId>
              </a:tblPr>
              <a:tblGrid>
                <a:gridCol w="570496">
                  <a:extLst>
                    <a:ext uri="{9D8B030D-6E8A-4147-A177-3AD203B41FA5}">
                      <a16:colId xmlns:a16="http://schemas.microsoft.com/office/drawing/2014/main" val="3276454644"/>
                    </a:ext>
                  </a:extLst>
                </a:gridCol>
                <a:gridCol w="2109020">
                  <a:extLst>
                    <a:ext uri="{9D8B030D-6E8A-4147-A177-3AD203B41FA5}">
                      <a16:colId xmlns:a16="http://schemas.microsoft.com/office/drawing/2014/main" val="774877718"/>
                    </a:ext>
                  </a:extLst>
                </a:gridCol>
                <a:gridCol w="2647112">
                  <a:extLst>
                    <a:ext uri="{9D8B030D-6E8A-4147-A177-3AD203B41FA5}">
                      <a16:colId xmlns:a16="http://schemas.microsoft.com/office/drawing/2014/main" val="3769629983"/>
                    </a:ext>
                  </a:extLst>
                </a:gridCol>
                <a:gridCol w="1634836">
                  <a:extLst>
                    <a:ext uri="{9D8B030D-6E8A-4147-A177-3AD203B41FA5}">
                      <a16:colId xmlns:a16="http://schemas.microsoft.com/office/drawing/2014/main" val="1935580814"/>
                    </a:ext>
                  </a:extLst>
                </a:gridCol>
                <a:gridCol w="2084666">
                  <a:extLst>
                    <a:ext uri="{9D8B030D-6E8A-4147-A177-3AD203B41FA5}">
                      <a16:colId xmlns:a16="http://schemas.microsoft.com/office/drawing/2014/main" val="4188358603"/>
                    </a:ext>
                  </a:extLst>
                </a:gridCol>
              </a:tblGrid>
              <a:tr h="38004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solidFill>
                        </a:rPr>
                        <a:t>Phase</a:t>
                      </a:r>
                      <a:endParaRPr lang="en-US"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Menstrual phase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Follicular/proliferative phase</a:t>
                      </a:r>
                    </a:p>
                  </a:txBody>
                  <a:tcPr anchor="ctr">
                    <a:noFill/>
                  </a:tcPr>
                </a:tc>
                <a:tc>
                  <a:txBody>
                    <a:bodyPr/>
                    <a:lstStyle/>
                    <a:p>
                      <a:pPr algn="ctr"/>
                      <a:r>
                        <a:rPr lang="en-US" sz="1200" b="1" dirty="0">
                          <a:solidFill>
                            <a:schemeClr val="bg1"/>
                          </a:solidFill>
                        </a:rPr>
                        <a:t>Ovulatory phase</a:t>
                      </a:r>
                    </a:p>
                    <a:p>
                      <a:pPr algn="ctr"/>
                      <a:endParaRPr lang="en-US" sz="1200" b="1" dirty="0">
                        <a:solidFill>
                          <a:schemeClr val="bg1"/>
                        </a:solidFill>
                      </a:endParaRPr>
                    </a:p>
                  </a:txBody>
                  <a:tcPr anchor="ctr">
                    <a:noFill/>
                  </a:tcPr>
                </a:tc>
                <a:tc>
                  <a:txBody>
                    <a:bodyPr/>
                    <a:lstStyle/>
                    <a:p>
                      <a:pPr algn="ctr"/>
                      <a:r>
                        <a:rPr lang="en-US" sz="1200" b="1" dirty="0">
                          <a:solidFill>
                            <a:schemeClr val="bg1"/>
                          </a:solidFill>
                        </a:rPr>
                        <a:t>Luteal phase/secretory phase</a:t>
                      </a:r>
                    </a:p>
                  </a:txBody>
                  <a:tcPr anchor="ctr">
                    <a:noFill/>
                  </a:tcPr>
                </a:tc>
                <a:extLst>
                  <a:ext uri="{0D108BD9-81ED-4DB2-BD59-A6C34878D82A}">
                    <a16:rowId xmlns:a16="http://schemas.microsoft.com/office/drawing/2014/main" val="2058817711"/>
                  </a:ext>
                </a:extLst>
              </a:tr>
              <a:tr h="3032957">
                <a:tc>
                  <a:txBody>
                    <a:bodyPr/>
                    <a:lstStyle/>
                    <a:p>
                      <a:pPr algn="ctr"/>
                      <a:r>
                        <a:rPr lang="en-US" sz="1600" dirty="0">
                          <a:solidFill>
                            <a:schemeClr val="bg1"/>
                          </a:solidFill>
                        </a:rPr>
                        <a:t>Menstrual phase</a:t>
                      </a:r>
                    </a:p>
                  </a:txBody>
                  <a:tcPr vert="vert270" anchor="ctr">
                    <a:noFill/>
                  </a:tcPr>
                </a:tc>
                <a:tc>
                  <a:txBody>
                    <a:bodyPr/>
                    <a:lstStyle/>
                    <a:p>
                      <a:pPr algn="just"/>
                      <a:endParaRPr lang="en-US" i="1" dirty="0">
                        <a:solidFill>
                          <a:schemeClr val="bg1"/>
                        </a:solidFill>
                      </a:endParaRPr>
                    </a:p>
                  </a:txBody>
                  <a:tcPr>
                    <a:noFill/>
                  </a:tcPr>
                </a:tc>
                <a:tc>
                  <a:txBody>
                    <a:bodyPr/>
                    <a:lstStyle/>
                    <a:p>
                      <a:pPr algn="just"/>
                      <a:endParaRPr lang="en-US" i="1" dirty="0">
                        <a:solidFill>
                          <a:schemeClr val="bg1"/>
                        </a:solidFill>
                      </a:endParaRPr>
                    </a:p>
                  </a:txBody>
                  <a:tcPr>
                    <a:noFill/>
                  </a:tcPr>
                </a:tc>
                <a:tc>
                  <a:txBody>
                    <a:bodyPr/>
                    <a:lstStyle/>
                    <a:p>
                      <a:pPr algn="just"/>
                      <a:r>
                        <a:rPr lang="en-US" i="1" dirty="0">
                          <a:solidFill>
                            <a:schemeClr val="bg1"/>
                          </a:solidFill>
                        </a:rPr>
                        <a:t> </a:t>
                      </a:r>
                    </a:p>
                  </a:txBody>
                  <a:tcPr>
                    <a:noFill/>
                  </a:tcPr>
                </a:tc>
                <a:tc>
                  <a:txBody>
                    <a:bodyPr/>
                    <a:lstStyle/>
                    <a:p>
                      <a:pPr algn="just"/>
                      <a:endParaRPr lang="en-US" dirty="0">
                        <a:solidFill>
                          <a:schemeClr val="bg1"/>
                        </a:solidFill>
                      </a:endParaRPr>
                    </a:p>
                  </a:txBody>
                  <a:tcPr>
                    <a:noFill/>
                  </a:tcPr>
                </a:tc>
                <a:extLst>
                  <a:ext uri="{0D108BD9-81ED-4DB2-BD59-A6C34878D82A}">
                    <a16:rowId xmlns:a16="http://schemas.microsoft.com/office/drawing/2014/main" val="3979080314"/>
                  </a:ext>
                </a:extLst>
              </a:tr>
            </a:tbl>
          </a:graphicData>
        </a:graphic>
      </p:graphicFrame>
      <p:sp>
        <p:nvSpPr>
          <p:cNvPr id="2" name="Rectangle 1">
            <a:extLst>
              <a:ext uri="{FF2B5EF4-FFF2-40B4-BE49-F238E27FC236}">
                <a16:creationId xmlns:a16="http://schemas.microsoft.com/office/drawing/2014/main" id="{30C224A9-F315-CD4B-AF28-64B9A295EF15}"/>
              </a:ext>
            </a:extLst>
          </p:cNvPr>
          <p:cNvSpPr/>
          <p:nvPr/>
        </p:nvSpPr>
        <p:spPr>
          <a:xfrm>
            <a:off x="581378" y="969163"/>
            <a:ext cx="2105378" cy="2965940"/>
          </a:xfrm>
          <a:prstGeom prst="rect">
            <a:avLst/>
          </a:prstGeom>
        </p:spPr>
        <p:txBody>
          <a:bodyPr wrap="square">
            <a:spAutoFit/>
          </a:bodyPr>
          <a:lstStyle/>
          <a:p>
            <a:pPr lvl="0" algn="just"/>
            <a:r>
              <a:rPr lang="en-US" sz="1167" b="1" dirty="0">
                <a:solidFill>
                  <a:srgbClr val="FFFF00"/>
                </a:solidFill>
                <a:latin typeface="Calibri"/>
                <a:cs typeface="Calibri"/>
              </a:rPr>
              <a:t>Occur menstrual flow* </a:t>
            </a:r>
            <a:r>
              <a:rPr lang="en-US" sz="1167" dirty="0">
                <a:solidFill>
                  <a:srgbClr val="FFFFFF"/>
                </a:solidFill>
                <a:latin typeface="Calibri"/>
                <a:cs typeface="Calibri"/>
              </a:rPr>
              <a:t>(r</a:t>
            </a:r>
            <a:r>
              <a:rPr lang="en-US" sz="1167" i="1" dirty="0">
                <a:solidFill>
                  <a:srgbClr val="FFFFFF"/>
                </a:solidFill>
                <a:latin typeface="Calibri"/>
                <a:cs typeface="Calibri"/>
              </a:rPr>
              <a:t>esults due to break down of </a:t>
            </a:r>
            <a:r>
              <a:rPr lang="en-US" sz="1167" i="1" dirty="0">
                <a:solidFill>
                  <a:srgbClr val="FFFF00"/>
                </a:solidFill>
                <a:latin typeface="Calibri"/>
                <a:cs typeface="Calibri"/>
              </a:rPr>
              <a:t>endometrial lining</a:t>
            </a:r>
            <a:r>
              <a:rPr lang="en-US" sz="1167" i="1" dirty="0">
                <a:solidFill>
                  <a:srgbClr val="FFFFFF"/>
                </a:solidFill>
                <a:latin typeface="Calibri"/>
                <a:cs typeface="Calibri"/>
              </a:rPr>
              <a:t> of the uterus and its </a:t>
            </a:r>
            <a:r>
              <a:rPr lang="en-US" sz="1167" i="1" dirty="0">
                <a:solidFill>
                  <a:srgbClr val="FFFF00"/>
                </a:solidFill>
                <a:latin typeface="Calibri"/>
                <a:cs typeface="Calibri"/>
              </a:rPr>
              <a:t>blood vessels </a:t>
            </a:r>
            <a:r>
              <a:rPr lang="en-US" sz="1167" i="1" dirty="0">
                <a:solidFill>
                  <a:srgbClr val="FFFFFF"/>
                </a:solidFill>
                <a:latin typeface="Calibri"/>
                <a:cs typeface="Calibri"/>
              </a:rPr>
              <a:t>which forms liquid that comes out through vagina</a:t>
            </a:r>
            <a:r>
              <a:rPr lang="en-US" sz="1167" dirty="0">
                <a:solidFill>
                  <a:srgbClr val="FFFFFF"/>
                </a:solidFill>
                <a:latin typeface="Calibri"/>
                <a:cs typeface="Calibri"/>
              </a:rPr>
              <a:t>)</a:t>
            </a:r>
          </a:p>
          <a:p>
            <a:pPr lvl="0" algn="just"/>
            <a:r>
              <a:rPr lang="en-US" sz="1167" b="1" dirty="0">
                <a:solidFill>
                  <a:srgbClr val="FFFF00"/>
                </a:solidFill>
                <a:latin typeface="Calibri"/>
                <a:cs typeface="Calibri"/>
              </a:rPr>
              <a:t>Lasts for 3-5 days</a:t>
            </a:r>
          </a:p>
          <a:p>
            <a:pPr lvl="0" algn="just"/>
            <a:endParaRPr lang="en-US" sz="1167" dirty="0">
              <a:solidFill>
                <a:srgbClr val="FFFFFF"/>
              </a:solidFill>
              <a:latin typeface="Calibri"/>
              <a:cs typeface="Calibri"/>
            </a:endParaRPr>
          </a:p>
          <a:p>
            <a:pPr lvl="0" algn="just"/>
            <a:r>
              <a:rPr lang="en-US" sz="1167" dirty="0">
                <a:solidFill>
                  <a:srgbClr val="FFFFFF"/>
                </a:solidFill>
                <a:latin typeface="Calibri"/>
                <a:cs typeface="Calibri"/>
              </a:rPr>
              <a:t>*</a:t>
            </a:r>
            <a:r>
              <a:rPr lang="en-US" sz="1167" i="1" dirty="0">
                <a:solidFill>
                  <a:srgbClr val="FFFFFF"/>
                </a:solidFill>
                <a:latin typeface="Calibri"/>
                <a:cs typeface="Calibri"/>
              </a:rPr>
              <a:t>Menstruation only </a:t>
            </a:r>
            <a:r>
              <a:rPr lang="en-US" sz="1167" b="1" i="1" dirty="0">
                <a:solidFill>
                  <a:srgbClr val="FFFF00"/>
                </a:solidFill>
                <a:latin typeface="Calibri"/>
                <a:cs typeface="Calibri"/>
              </a:rPr>
              <a:t>occurs if the released ovum is not fertilized</a:t>
            </a:r>
          </a:p>
          <a:p>
            <a:pPr lvl="0" algn="just"/>
            <a:endParaRPr lang="en-US" sz="1167" i="1" dirty="0">
              <a:solidFill>
                <a:srgbClr val="FFFFFF"/>
              </a:solidFill>
              <a:latin typeface="Calibri"/>
              <a:cs typeface="Calibri"/>
            </a:endParaRPr>
          </a:p>
          <a:p>
            <a:pPr lvl="0" algn="just"/>
            <a:r>
              <a:rPr lang="en-US" sz="1167" i="1" dirty="0">
                <a:solidFill>
                  <a:srgbClr val="FFFFFF"/>
                </a:solidFill>
                <a:latin typeface="Calibri"/>
                <a:cs typeface="Calibri"/>
              </a:rPr>
              <a:t>*Lack of menstruation may be </a:t>
            </a:r>
          </a:p>
          <a:p>
            <a:pPr lvl="0" algn="just"/>
            <a:r>
              <a:rPr lang="en-US" sz="1167" i="1" dirty="0">
                <a:solidFill>
                  <a:srgbClr val="FFFFFF"/>
                </a:solidFill>
                <a:latin typeface="Calibri"/>
                <a:cs typeface="Calibri"/>
              </a:rPr>
              <a:t>indicative of pregnancy</a:t>
            </a:r>
          </a:p>
          <a:p>
            <a:pPr lvl="0" algn="just"/>
            <a:r>
              <a:rPr lang="en-US" sz="1167" i="1" dirty="0">
                <a:solidFill>
                  <a:srgbClr val="FFFFFF"/>
                </a:solidFill>
                <a:latin typeface="Calibri"/>
                <a:cs typeface="Calibri"/>
              </a:rPr>
              <a:t>caused due to stress, poor health, etc. </a:t>
            </a:r>
          </a:p>
        </p:txBody>
      </p:sp>
      <p:sp>
        <p:nvSpPr>
          <p:cNvPr id="3" name="Rectangle 2">
            <a:extLst>
              <a:ext uri="{FF2B5EF4-FFF2-40B4-BE49-F238E27FC236}">
                <a16:creationId xmlns:a16="http://schemas.microsoft.com/office/drawing/2014/main" id="{C95548F9-E90F-E441-932F-FB6A5E5802F8}"/>
              </a:ext>
            </a:extLst>
          </p:cNvPr>
          <p:cNvSpPr/>
          <p:nvPr/>
        </p:nvSpPr>
        <p:spPr>
          <a:xfrm>
            <a:off x="2709334" y="980452"/>
            <a:ext cx="2630311" cy="2750112"/>
          </a:xfrm>
          <a:prstGeom prst="rect">
            <a:avLst/>
          </a:prstGeom>
        </p:spPr>
        <p:txBody>
          <a:bodyPr wrap="square">
            <a:spAutoFit/>
          </a:bodyPr>
          <a:lstStyle/>
          <a:p>
            <a:pPr lvl="0" algn="just"/>
            <a:r>
              <a:rPr lang="en-US" sz="1167" dirty="0">
                <a:solidFill>
                  <a:srgbClr val="FFFFFF"/>
                </a:solidFill>
                <a:latin typeface="Calibri"/>
                <a:cs typeface="Calibri"/>
              </a:rPr>
              <a:t>Primary follicles become</a:t>
            </a:r>
            <a:r>
              <a:rPr lang="en-US" sz="1167" b="1" dirty="0">
                <a:solidFill>
                  <a:srgbClr val="FFFF00"/>
                </a:solidFill>
                <a:latin typeface="Calibri"/>
                <a:cs typeface="Calibri"/>
              </a:rPr>
              <a:t> Graafian follicle.</a:t>
            </a:r>
          </a:p>
          <a:p>
            <a:pPr lvl="0" algn="just"/>
            <a:r>
              <a:rPr lang="en-US" sz="1167" dirty="0">
                <a:solidFill>
                  <a:srgbClr val="FFFFFF"/>
                </a:solidFill>
                <a:latin typeface="Calibri"/>
                <a:cs typeface="Calibri"/>
              </a:rPr>
              <a:t>Gradual increase in </a:t>
            </a:r>
            <a:r>
              <a:rPr lang="en-US" sz="1167" b="1" dirty="0">
                <a:solidFill>
                  <a:srgbClr val="FFFF00"/>
                </a:solidFill>
                <a:latin typeface="Calibri"/>
                <a:cs typeface="Calibri"/>
              </a:rPr>
              <a:t>secretion of gonadotropins </a:t>
            </a:r>
            <a:r>
              <a:rPr lang="en-US" sz="1167" b="1" dirty="0">
                <a:solidFill>
                  <a:srgbClr val="FFFFFF"/>
                </a:solidFill>
                <a:latin typeface="Calibri"/>
                <a:cs typeface="Calibri"/>
              </a:rPr>
              <a:t>-</a:t>
            </a:r>
            <a:r>
              <a:rPr lang="en-US" sz="1167" dirty="0">
                <a:solidFill>
                  <a:srgbClr val="FFFFFF"/>
                </a:solidFill>
                <a:latin typeface="Calibri"/>
                <a:cs typeface="Calibri"/>
              </a:rPr>
              <a:t>LH and FSH (stimulate follicular development as well as </a:t>
            </a:r>
            <a:r>
              <a:rPr lang="en-US" sz="1167" dirty="0">
                <a:solidFill>
                  <a:srgbClr val="FFFF00"/>
                </a:solidFill>
                <a:latin typeface="Calibri"/>
                <a:cs typeface="Calibri"/>
              </a:rPr>
              <a:t>secretion of estrogens</a:t>
            </a:r>
            <a:r>
              <a:rPr lang="en-US" sz="1167" dirty="0">
                <a:solidFill>
                  <a:srgbClr val="FFFFFF"/>
                </a:solidFill>
                <a:latin typeface="Calibri"/>
                <a:cs typeface="Calibri"/>
              </a:rPr>
              <a:t> by the growing follicles).</a:t>
            </a:r>
          </a:p>
          <a:p>
            <a:pPr lvl="0" algn="just"/>
            <a:r>
              <a:rPr lang="en-US" sz="1167" b="1" dirty="0">
                <a:solidFill>
                  <a:srgbClr val="FFFF00"/>
                </a:solidFill>
                <a:latin typeface="Calibri"/>
                <a:cs typeface="Calibri"/>
              </a:rPr>
              <a:t>Endometrium </a:t>
            </a:r>
            <a:r>
              <a:rPr lang="en-US" sz="1167" dirty="0">
                <a:solidFill>
                  <a:srgbClr val="FFFFFF"/>
                </a:solidFill>
                <a:latin typeface="Calibri"/>
                <a:cs typeface="Calibri"/>
              </a:rPr>
              <a:t>(of uterus) </a:t>
            </a:r>
            <a:r>
              <a:rPr lang="en-US" sz="1167" b="1" dirty="0">
                <a:solidFill>
                  <a:srgbClr val="FFFF00"/>
                </a:solidFill>
                <a:latin typeface="Calibri"/>
                <a:cs typeface="Calibri"/>
              </a:rPr>
              <a:t>regenerates</a:t>
            </a:r>
            <a:r>
              <a:rPr lang="en-US" sz="1167" dirty="0">
                <a:solidFill>
                  <a:srgbClr val="FFFFFF"/>
                </a:solidFill>
                <a:latin typeface="Calibri"/>
                <a:cs typeface="Calibri"/>
              </a:rPr>
              <a:t> through proliferation. </a:t>
            </a:r>
          </a:p>
          <a:p>
            <a:pPr lvl="0" algn="just"/>
            <a:endParaRPr lang="en-US" sz="1167" dirty="0">
              <a:solidFill>
                <a:srgbClr val="FFFFFF"/>
              </a:solidFill>
              <a:latin typeface="Calibri"/>
              <a:cs typeface="Calibri"/>
            </a:endParaRPr>
          </a:p>
          <a:p>
            <a:pPr lvl="0" algn="just"/>
            <a:r>
              <a:rPr lang="en-US" b="1" dirty="0">
                <a:solidFill>
                  <a:srgbClr val="FFFF00"/>
                </a:solidFill>
                <a:latin typeface="Calibri"/>
                <a:cs typeface="Calibri"/>
              </a:rPr>
              <a:t>*</a:t>
            </a:r>
            <a:r>
              <a:rPr lang="en-US" b="1" i="1" dirty="0">
                <a:solidFill>
                  <a:srgbClr val="FFFF00"/>
                </a:solidFill>
                <a:latin typeface="Calibri"/>
                <a:cs typeface="Calibri"/>
              </a:rPr>
              <a:t>Transformation of primary follicles to graafian follicle and proliferation of endometrium occurs simultaneously</a:t>
            </a:r>
            <a:endParaRPr lang="en-US" sz="1167" b="1" i="1" dirty="0">
              <a:solidFill>
                <a:srgbClr val="FFFF00"/>
              </a:solidFill>
              <a:latin typeface="Calibri"/>
              <a:cs typeface="Calibri"/>
            </a:endParaRPr>
          </a:p>
        </p:txBody>
      </p:sp>
      <p:sp>
        <p:nvSpPr>
          <p:cNvPr id="5" name="Rectangle 4">
            <a:extLst>
              <a:ext uri="{FF2B5EF4-FFF2-40B4-BE49-F238E27FC236}">
                <a16:creationId xmlns:a16="http://schemas.microsoft.com/office/drawing/2014/main" id="{B3E4E0E8-D7C1-124B-AD89-226D3B8CF845}"/>
              </a:ext>
            </a:extLst>
          </p:cNvPr>
          <p:cNvSpPr/>
          <p:nvPr/>
        </p:nvSpPr>
        <p:spPr>
          <a:xfrm>
            <a:off x="5339645" y="969163"/>
            <a:ext cx="1625599" cy="2965940"/>
          </a:xfrm>
          <a:prstGeom prst="rect">
            <a:avLst/>
          </a:prstGeom>
        </p:spPr>
        <p:txBody>
          <a:bodyPr wrap="square">
            <a:spAutoFit/>
          </a:bodyPr>
          <a:lstStyle/>
          <a:p>
            <a:pPr lvl="0" algn="just"/>
            <a:r>
              <a:rPr lang="en-US" sz="1167" b="1" dirty="0">
                <a:solidFill>
                  <a:srgbClr val="FFFF00"/>
                </a:solidFill>
                <a:latin typeface="Calibri"/>
                <a:cs typeface="Calibri"/>
              </a:rPr>
              <a:t>Secretion of LH and FSH attain a peak level </a:t>
            </a:r>
            <a:r>
              <a:rPr lang="en-US" sz="1167" dirty="0">
                <a:solidFill>
                  <a:srgbClr val="FFFFFF"/>
                </a:solidFill>
                <a:latin typeface="Calibri"/>
                <a:cs typeface="Calibri"/>
              </a:rPr>
              <a:t>(about 14th day). </a:t>
            </a:r>
          </a:p>
          <a:p>
            <a:pPr lvl="0" algn="just"/>
            <a:r>
              <a:rPr lang="en-US" sz="1167" b="1" dirty="0">
                <a:solidFill>
                  <a:srgbClr val="FFFF00"/>
                </a:solidFill>
                <a:latin typeface="Calibri"/>
                <a:cs typeface="Calibri"/>
              </a:rPr>
              <a:t>Rupture of Graafian follicle</a:t>
            </a:r>
          </a:p>
          <a:p>
            <a:pPr lvl="0" algn="just"/>
            <a:r>
              <a:rPr lang="en-US" sz="1167" b="1" dirty="0">
                <a:solidFill>
                  <a:srgbClr val="FFFF00"/>
                </a:solidFill>
                <a:latin typeface="Calibri"/>
                <a:cs typeface="Calibri"/>
              </a:rPr>
              <a:t>Occur ovulation</a:t>
            </a:r>
          </a:p>
          <a:p>
            <a:pPr lvl="0" algn="just"/>
            <a:endParaRPr lang="en-US" sz="1167" dirty="0">
              <a:solidFill>
                <a:srgbClr val="FFFFFF"/>
              </a:solidFill>
              <a:latin typeface="Calibri"/>
              <a:cs typeface="Calibri"/>
            </a:endParaRPr>
          </a:p>
          <a:p>
            <a:pPr lvl="0" algn="just"/>
            <a:endParaRPr lang="en-US" sz="1167" dirty="0">
              <a:solidFill>
                <a:srgbClr val="FFFFFF"/>
              </a:solidFill>
              <a:latin typeface="Calibri"/>
              <a:cs typeface="Calibri"/>
            </a:endParaRPr>
          </a:p>
          <a:p>
            <a:pPr lvl="0" algn="just"/>
            <a:r>
              <a:rPr lang="en-US" sz="1167" i="1" dirty="0">
                <a:solidFill>
                  <a:srgbClr val="FFFFFF"/>
                </a:solidFill>
                <a:latin typeface="Calibri"/>
                <a:cs typeface="Calibri"/>
              </a:rPr>
              <a:t>*Rapid secretion of LH lead to </a:t>
            </a:r>
            <a:r>
              <a:rPr lang="en-US" sz="1167" b="1" i="1" dirty="0">
                <a:solidFill>
                  <a:srgbClr val="FFFF00"/>
                </a:solidFill>
                <a:latin typeface="Calibri"/>
                <a:cs typeface="Calibri"/>
              </a:rPr>
              <a:t>LH surge </a:t>
            </a:r>
            <a:r>
              <a:rPr lang="en-US" sz="1167" i="1" dirty="0">
                <a:solidFill>
                  <a:srgbClr val="FFFFFF"/>
                </a:solidFill>
                <a:latin typeface="Calibri"/>
                <a:cs typeface="Calibri"/>
              </a:rPr>
              <a:t>(maximum level during the mid-cycle), which induces rupture of Graafian follicle and thereby releases ovum (ovulation).</a:t>
            </a:r>
            <a:endParaRPr lang="en-US" dirty="0"/>
          </a:p>
        </p:txBody>
      </p:sp>
      <p:sp>
        <p:nvSpPr>
          <p:cNvPr id="6" name="Rectangle 5">
            <a:extLst>
              <a:ext uri="{FF2B5EF4-FFF2-40B4-BE49-F238E27FC236}">
                <a16:creationId xmlns:a16="http://schemas.microsoft.com/office/drawing/2014/main" id="{C02A7B22-89D0-904F-B063-9BA84CDCD8C5}"/>
              </a:ext>
            </a:extLst>
          </p:cNvPr>
          <p:cNvSpPr/>
          <p:nvPr/>
        </p:nvSpPr>
        <p:spPr>
          <a:xfrm>
            <a:off x="6965244" y="969163"/>
            <a:ext cx="2129820" cy="2965940"/>
          </a:xfrm>
          <a:prstGeom prst="rect">
            <a:avLst/>
          </a:prstGeom>
        </p:spPr>
        <p:txBody>
          <a:bodyPr wrap="square">
            <a:spAutoFit/>
          </a:bodyPr>
          <a:lstStyle/>
          <a:p>
            <a:pPr lvl="0" algn="just"/>
            <a:r>
              <a:rPr lang="en-US" sz="1167" dirty="0">
                <a:solidFill>
                  <a:srgbClr val="FFFFFF"/>
                </a:solidFill>
                <a:latin typeface="Calibri"/>
                <a:cs typeface="Calibri"/>
              </a:rPr>
              <a:t>Graafian follicle transform as the </a:t>
            </a:r>
            <a:r>
              <a:rPr lang="en-US" sz="1167" b="1" dirty="0">
                <a:solidFill>
                  <a:srgbClr val="FFFF00"/>
                </a:solidFill>
                <a:latin typeface="Calibri"/>
                <a:cs typeface="Calibri"/>
              </a:rPr>
              <a:t>corpus luteum</a:t>
            </a:r>
            <a:r>
              <a:rPr lang="en-US" sz="1167" dirty="0">
                <a:solidFill>
                  <a:srgbClr val="FFFFFF"/>
                </a:solidFill>
                <a:latin typeface="Calibri"/>
                <a:cs typeface="Calibri"/>
              </a:rPr>
              <a:t>. </a:t>
            </a:r>
          </a:p>
          <a:p>
            <a:pPr lvl="0" algn="just"/>
            <a:r>
              <a:rPr lang="en-US" sz="1167" dirty="0">
                <a:solidFill>
                  <a:srgbClr val="FFFF00"/>
                </a:solidFill>
                <a:latin typeface="Calibri"/>
                <a:cs typeface="Calibri"/>
              </a:rPr>
              <a:t>Secretion</a:t>
            </a:r>
            <a:r>
              <a:rPr lang="en-US" sz="1167" dirty="0">
                <a:solidFill>
                  <a:srgbClr val="FFFFFF"/>
                </a:solidFill>
                <a:latin typeface="Calibri"/>
                <a:cs typeface="Calibri"/>
              </a:rPr>
              <a:t> of large amounts of </a:t>
            </a:r>
            <a:r>
              <a:rPr lang="en-US" sz="1167" b="1" dirty="0">
                <a:solidFill>
                  <a:srgbClr val="FFFF00"/>
                </a:solidFill>
                <a:latin typeface="Calibri"/>
                <a:cs typeface="Calibri"/>
              </a:rPr>
              <a:t>progesterone by  corpus luteum</a:t>
            </a:r>
            <a:r>
              <a:rPr lang="en-US" sz="1167" dirty="0">
                <a:solidFill>
                  <a:srgbClr val="FFFFFF"/>
                </a:solidFill>
                <a:latin typeface="Calibri"/>
                <a:cs typeface="Calibri"/>
              </a:rPr>
              <a:t>.</a:t>
            </a:r>
          </a:p>
          <a:p>
            <a:pPr lvl="0" algn="just"/>
            <a:endParaRPr lang="en-US" sz="1167" dirty="0">
              <a:solidFill>
                <a:srgbClr val="FFFFFF"/>
              </a:solidFill>
              <a:latin typeface="Calibri"/>
              <a:cs typeface="Calibri"/>
            </a:endParaRPr>
          </a:p>
          <a:p>
            <a:pPr lvl="0" algn="just"/>
            <a:endParaRPr lang="en-US" sz="1167" dirty="0">
              <a:solidFill>
                <a:srgbClr val="FFFFFF"/>
              </a:solidFill>
              <a:latin typeface="Calibri"/>
              <a:cs typeface="Calibri"/>
            </a:endParaRPr>
          </a:p>
          <a:p>
            <a:pPr lvl="0" algn="just"/>
            <a:r>
              <a:rPr lang="en-US" sz="1167" i="1" dirty="0">
                <a:solidFill>
                  <a:srgbClr val="FFFFFF"/>
                </a:solidFill>
                <a:latin typeface="Calibri"/>
                <a:cs typeface="Calibri"/>
              </a:rPr>
              <a:t>Progesterone is essential for maintenance of the endometrium (for implantation of the </a:t>
            </a:r>
            <a:r>
              <a:rPr lang="en-US" sz="1167" i="1" dirty="0" err="1">
                <a:solidFill>
                  <a:srgbClr val="FFFFFF"/>
                </a:solidFill>
                <a:latin typeface="Calibri"/>
                <a:cs typeface="Calibri"/>
              </a:rPr>
              <a:t>fertilised</a:t>
            </a:r>
            <a:r>
              <a:rPr lang="en-US" sz="1167" i="1" dirty="0">
                <a:solidFill>
                  <a:srgbClr val="FFFFFF"/>
                </a:solidFill>
                <a:latin typeface="Calibri"/>
                <a:cs typeface="Calibri"/>
              </a:rPr>
              <a:t> ovum and other events of pregnancy). </a:t>
            </a:r>
          </a:p>
          <a:p>
            <a:pPr lvl="0" algn="just"/>
            <a:r>
              <a:rPr lang="en-US" sz="1167" i="1" dirty="0">
                <a:solidFill>
                  <a:srgbClr val="FFFFFF"/>
                </a:solidFill>
                <a:latin typeface="Calibri"/>
                <a:cs typeface="Calibri"/>
              </a:rPr>
              <a:t>In the absence of </a:t>
            </a:r>
            <a:r>
              <a:rPr lang="en-US" sz="1167" i="1" dirty="0" err="1">
                <a:solidFill>
                  <a:srgbClr val="FFFFFF"/>
                </a:solidFill>
                <a:latin typeface="Calibri"/>
                <a:cs typeface="Calibri"/>
              </a:rPr>
              <a:t>fertilisation</a:t>
            </a:r>
            <a:r>
              <a:rPr lang="en-US" sz="1167" i="1" dirty="0">
                <a:solidFill>
                  <a:srgbClr val="FFFFFF"/>
                </a:solidFill>
                <a:latin typeface="Calibri"/>
                <a:cs typeface="Calibri"/>
              </a:rPr>
              <a:t>, the corpus luteum degenerates and lead to menstruation, marking a new cycle.</a:t>
            </a:r>
            <a:r>
              <a:rPr lang="en-US" sz="1167" dirty="0">
                <a:solidFill>
                  <a:srgbClr val="FFFFFF"/>
                </a:solidFill>
                <a:latin typeface="Calibri"/>
                <a:cs typeface="Calibri"/>
              </a:rPr>
              <a:t> </a:t>
            </a:r>
          </a:p>
        </p:txBody>
      </p:sp>
    </p:spTree>
    <p:extLst>
      <p:ext uri="{BB962C8B-B14F-4D97-AF65-F5344CB8AC3E}">
        <p14:creationId xmlns:p14="http://schemas.microsoft.com/office/powerpoint/2010/main" val="37933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58"/>
          <p:cNvSpPr txBox="1">
            <a:spLocks noGrp="1"/>
          </p:cNvSpPr>
          <p:nvPr>
            <p:ph type="ctrTitle"/>
          </p:nvPr>
        </p:nvSpPr>
        <p:spPr>
          <a:xfrm>
            <a:off x="1333500" y="1775356"/>
            <a:ext cx="6477000" cy="1225021"/>
          </a:xfrm>
          <a:prstGeom prst="rect">
            <a:avLst/>
          </a:prstGeom>
          <a:noFill/>
          <a:ln>
            <a:noFill/>
          </a:ln>
        </p:spPr>
        <p:txBody>
          <a:bodyPr spcFirstLastPara="1" wrap="square" lIns="76188" tIns="38083" rIns="76188" bIns="38083" anchor="ctr" anchorCtr="0">
            <a:normAutofit fontScale="90000"/>
          </a:bodyPr>
          <a:lstStyle/>
          <a:p>
            <a:pPr>
              <a:buSzPts val="8000"/>
            </a:pPr>
            <a:r>
              <a:rPr lang="en-US" sz="6666" dirty="0"/>
              <a:t>HUMAN EMBRYOLOGY</a:t>
            </a:r>
            <a:endParaRPr sz="6666" dirty="0"/>
          </a:p>
        </p:txBody>
      </p:sp>
      <p:sp>
        <p:nvSpPr>
          <p:cNvPr id="606" name="Google Shape;606;p58"/>
          <p:cNvSpPr txBox="1">
            <a:spLocks noGrp="1"/>
          </p:cNvSpPr>
          <p:nvPr>
            <p:ph type="subTitle" idx="1"/>
          </p:nvPr>
        </p:nvSpPr>
        <p:spPr>
          <a:xfrm>
            <a:off x="1905000" y="3238500"/>
            <a:ext cx="5334000" cy="1460500"/>
          </a:xfrm>
          <a:prstGeom prst="rect">
            <a:avLst/>
          </a:prstGeom>
          <a:noFill/>
          <a:ln>
            <a:noFill/>
          </a:ln>
        </p:spPr>
        <p:txBody>
          <a:bodyPr spcFirstLastPara="1" wrap="square" lIns="76188" tIns="38083" rIns="76188" bIns="38083" anchor="t" anchorCtr="0">
            <a:normAutofit/>
          </a:bodyPr>
          <a:lstStyle/>
          <a:p>
            <a:pPr marL="0" indent="0">
              <a:spcBef>
                <a:spcPts val="0"/>
              </a:spcBef>
            </a:pPr>
            <a:endParaRPr dirty="0"/>
          </a:p>
        </p:txBody>
      </p:sp>
    </p:spTree>
    <p:extLst>
      <p:ext uri="{BB962C8B-B14F-4D97-AF65-F5344CB8AC3E}">
        <p14:creationId xmlns:p14="http://schemas.microsoft.com/office/powerpoint/2010/main" val="105191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126125" y="524847"/>
            <a:ext cx="8860220" cy="952500"/>
          </a:xfrm>
          <a:prstGeom prst="rect">
            <a:avLst/>
          </a:prstGeom>
          <a:noFill/>
          <a:ln>
            <a:noFill/>
          </a:ln>
        </p:spPr>
        <p:txBody>
          <a:bodyPr spcFirstLastPara="1" wrap="square" lIns="76188" tIns="38083" rIns="76188" bIns="38083" anchor="ctr" anchorCtr="0">
            <a:normAutofit/>
          </a:bodyPr>
          <a:lstStyle/>
          <a:p>
            <a:pPr algn="just">
              <a:buSzPts val="3959"/>
            </a:pPr>
            <a:r>
              <a:rPr lang="en-US" sz="2000" dirty="0"/>
              <a:t>What are the remarkable differences between the </a:t>
            </a:r>
            <a:r>
              <a:rPr lang="en-US" sz="2000" b="1" dirty="0">
                <a:solidFill>
                  <a:srgbClr val="FFFF00"/>
                </a:solidFill>
              </a:rPr>
              <a:t>reproductive events </a:t>
            </a:r>
            <a:r>
              <a:rPr lang="en-US" sz="2000" dirty="0"/>
              <a:t>in the male and in the female?</a:t>
            </a:r>
            <a:endParaRPr sz="2000" dirty="0"/>
          </a:p>
        </p:txBody>
      </p:sp>
      <p:graphicFrame>
        <p:nvGraphicFramePr>
          <p:cNvPr id="133" name="Google Shape;133;p7"/>
          <p:cNvGraphicFramePr/>
          <p:nvPr>
            <p:extLst>
              <p:ext uri="{D42A27DB-BD31-4B8C-83A1-F6EECF244321}">
                <p14:modId xmlns:p14="http://schemas.microsoft.com/office/powerpoint/2010/main" val="816835706"/>
              </p:ext>
            </p:extLst>
          </p:nvPr>
        </p:nvGraphicFramePr>
        <p:xfrm>
          <a:off x="331076" y="1477347"/>
          <a:ext cx="8655270" cy="1020253"/>
        </p:xfrm>
        <a:graphic>
          <a:graphicData uri="http://schemas.openxmlformats.org/drawingml/2006/table">
            <a:tbl>
              <a:tblPr firstRow="1" bandRow="1">
                <a:tableStyleId>{46F890A9-2807-4EBB-B81D-B2AA78EC7F39}</a:tableStyleId>
              </a:tblPr>
              <a:tblGrid>
                <a:gridCol w="4327635">
                  <a:extLst>
                    <a:ext uri="{9D8B030D-6E8A-4147-A177-3AD203B41FA5}">
                      <a16:colId xmlns:a16="http://schemas.microsoft.com/office/drawing/2014/main" val="20000"/>
                    </a:ext>
                  </a:extLst>
                </a:gridCol>
                <a:gridCol w="4327635">
                  <a:extLst>
                    <a:ext uri="{9D8B030D-6E8A-4147-A177-3AD203B41FA5}">
                      <a16:colId xmlns:a16="http://schemas.microsoft.com/office/drawing/2014/main" val="20001"/>
                    </a:ext>
                  </a:extLst>
                </a:gridCol>
              </a:tblGrid>
              <a:tr h="282776">
                <a:tc>
                  <a:txBody>
                    <a:bodyPr/>
                    <a:lstStyle/>
                    <a:p>
                      <a:pPr marL="0" marR="0" lvl="0" indent="0" algn="ctr" rtl="0">
                        <a:spcBef>
                          <a:spcPts val="0"/>
                        </a:spcBef>
                        <a:spcAft>
                          <a:spcPts val="0"/>
                        </a:spcAft>
                        <a:buNone/>
                      </a:pPr>
                      <a:r>
                        <a:rPr lang="en-US" sz="1800" u="none" strike="noStrike" cap="none"/>
                        <a:t>Male</a:t>
                      </a:r>
                      <a:endParaRPr sz="1800" u="none" strike="noStrike" cap="none">
                        <a:solidFill>
                          <a:schemeClr val="bg1"/>
                        </a:solidFill>
                      </a:endParaRPr>
                    </a:p>
                  </a:txBody>
                  <a:tcPr marL="76208" marR="76208" marT="38104" marB="38104"/>
                </a:tc>
                <a:tc>
                  <a:txBody>
                    <a:bodyPr/>
                    <a:lstStyle/>
                    <a:p>
                      <a:pPr marL="0" marR="0" lvl="0" indent="0" algn="ctr" rtl="0">
                        <a:spcBef>
                          <a:spcPts val="0"/>
                        </a:spcBef>
                        <a:spcAft>
                          <a:spcPts val="0"/>
                        </a:spcAft>
                        <a:buNone/>
                      </a:pPr>
                      <a:r>
                        <a:rPr lang="en-US" sz="1800" u="none" strike="noStrike" cap="none" dirty="0"/>
                        <a:t>Female</a:t>
                      </a:r>
                      <a:endParaRPr sz="1800" u="none" strike="noStrike" cap="none" dirty="0">
                        <a:solidFill>
                          <a:schemeClr val="bg1"/>
                        </a:solidFill>
                      </a:endParaRPr>
                    </a:p>
                  </a:txBody>
                  <a:tcPr marL="76208" marR="76208" marT="38104" marB="38104"/>
                </a:tc>
                <a:extLst>
                  <a:ext uri="{0D108BD9-81ED-4DB2-BD59-A6C34878D82A}">
                    <a16:rowId xmlns:a16="http://schemas.microsoft.com/office/drawing/2014/main" val="10000"/>
                  </a:ext>
                </a:extLst>
              </a:tr>
              <a:tr h="669725">
                <a:tc>
                  <a:txBody>
                    <a:bodyPr/>
                    <a:lstStyle/>
                    <a:p>
                      <a:pPr marL="0" marR="0" lvl="0" indent="0" algn="just" rtl="0">
                        <a:spcBef>
                          <a:spcPts val="0"/>
                        </a:spcBef>
                        <a:spcAft>
                          <a:spcPts val="0"/>
                        </a:spcAft>
                        <a:buNone/>
                      </a:pPr>
                      <a:r>
                        <a:rPr lang="en-US" sz="1600" u="none" strike="noStrike" cap="none" dirty="0"/>
                        <a:t>Sperm formation continues even in old men</a:t>
                      </a:r>
                      <a:endParaRPr sz="1600" b="0" u="none" strike="noStrike" cap="none" dirty="0">
                        <a:solidFill>
                          <a:schemeClr val="bg1"/>
                        </a:solidFill>
                      </a:endParaRPr>
                    </a:p>
                  </a:txBody>
                  <a:tcPr marL="76208" marR="76208" marT="38104" marB="38104"/>
                </a:tc>
                <a:tc>
                  <a:txBody>
                    <a:bodyPr/>
                    <a:lstStyle/>
                    <a:p>
                      <a:pPr marL="0" marR="0" lvl="0" indent="0" algn="just" rtl="0">
                        <a:spcBef>
                          <a:spcPts val="0"/>
                        </a:spcBef>
                        <a:spcAft>
                          <a:spcPts val="0"/>
                        </a:spcAft>
                        <a:buNone/>
                      </a:pPr>
                      <a:r>
                        <a:rPr lang="en-US" sz="1600" u="none" strike="noStrike" cap="none" dirty="0"/>
                        <a:t>Formation of ovum ceases in women around the age of fifty years</a:t>
                      </a:r>
                      <a:endParaRPr sz="1600" b="0" u="none" strike="noStrike" cap="none" dirty="0">
                        <a:solidFill>
                          <a:schemeClr val="bg1"/>
                        </a:solidFill>
                      </a:endParaRPr>
                    </a:p>
                  </a:txBody>
                  <a:tcPr marL="76208" marR="76208" marT="38104" marB="38104"/>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2666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2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8"/>
          <p:cNvSpPr txBox="1">
            <a:spLocks noGrp="1"/>
          </p:cNvSpPr>
          <p:nvPr>
            <p:ph type="title"/>
          </p:nvPr>
        </p:nvSpPr>
        <p:spPr>
          <a:xfrm>
            <a:off x="1143000" y="228865"/>
            <a:ext cx="6858000" cy="952500"/>
          </a:xfrm>
          <a:prstGeom prst="rect">
            <a:avLst/>
          </a:prstGeom>
          <a:noFill/>
          <a:ln>
            <a:noFill/>
          </a:ln>
        </p:spPr>
        <p:txBody>
          <a:bodyPr spcFirstLastPara="1" wrap="square" lIns="76188" tIns="38083" rIns="76188" bIns="38083" anchor="ctr" anchorCtr="0">
            <a:normAutofit/>
          </a:bodyPr>
          <a:lstStyle/>
          <a:p>
            <a:pPr>
              <a:buSzPts val="4400"/>
            </a:pPr>
            <a:endParaRPr/>
          </a:p>
        </p:txBody>
      </p:sp>
      <p:sp>
        <p:nvSpPr>
          <p:cNvPr id="681" name="Google Shape;681;p68"/>
          <p:cNvSpPr txBox="1">
            <a:spLocks noGrp="1"/>
          </p:cNvSpPr>
          <p:nvPr>
            <p:ph type="body" idx="1"/>
          </p:nvPr>
        </p:nvSpPr>
        <p:spPr>
          <a:xfrm>
            <a:off x="1143000" y="1333502"/>
            <a:ext cx="6858000" cy="3771636"/>
          </a:xfrm>
          <a:prstGeom prst="rect">
            <a:avLst/>
          </a:prstGeom>
          <a:noFill/>
          <a:ln>
            <a:noFill/>
          </a:ln>
        </p:spPr>
        <p:txBody>
          <a:bodyPr spcFirstLastPara="1" wrap="square" lIns="76188" tIns="38083" rIns="76188" bIns="38083" anchor="t" anchorCtr="0">
            <a:normAutofit/>
          </a:bodyPr>
          <a:lstStyle/>
          <a:p>
            <a:pPr marL="285739" indent="-116412">
              <a:spcBef>
                <a:spcPts val="0"/>
              </a:spcBef>
              <a:buSzPts val="3200"/>
              <a:buNone/>
            </a:pPr>
            <a:endParaRPr/>
          </a:p>
        </p:txBody>
      </p:sp>
      <p:pic>
        <p:nvPicPr>
          <p:cNvPr id="682" name="Google Shape;682;p68" descr="https://embryology.med.unsw.edu.au/embryology/images/thumb/e/e5/Human_Carnegie_stage_1-23.jpg/550px-Human_Carnegie_stage_1-23.jpg"/>
          <p:cNvPicPr preferRelativeResize="0"/>
          <p:nvPr/>
        </p:nvPicPr>
        <p:blipFill rotWithShape="1">
          <a:blip r:embed="rId3">
            <a:alphaModFix/>
          </a:blip>
          <a:srcRect/>
          <a:stretch/>
        </p:blipFill>
        <p:spPr>
          <a:xfrm>
            <a:off x="0" y="0"/>
            <a:ext cx="9144000" cy="5715000"/>
          </a:xfrm>
          <a:prstGeom prst="rect">
            <a:avLst/>
          </a:prstGeom>
          <a:noFill/>
          <a:ln>
            <a:noFill/>
          </a:ln>
        </p:spPr>
      </p:pic>
    </p:spTree>
    <p:extLst>
      <p:ext uri="{BB962C8B-B14F-4D97-AF65-F5344CB8AC3E}">
        <p14:creationId xmlns:p14="http://schemas.microsoft.com/office/powerpoint/2010/main" val="1907924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F8FF43C-B8AF-154D-B232-92498E145BB8}"/>
              </a:ext>
            </a:extLst>
          </p:cNvPr>
          <p:cNvSpPr/>
          <p:nvPr/>
        </p:nvSpPr>
        <p:spPr>
          <a:xfrm>
            <a:off x="61289" y="80755"/>
            <a:ext cx="9144000" cy="369332"/>
          </a:xfrm>
          <a:prstGeom prst="rect">
            <a:avLst/>
          </a:prstGeom>
        </p:spPr>
        <p:txBody>
          <a:bodyPr wrap="square">
            <a:spAutoFit/>
          </a:bodyPr>
          <a:lstStyle/>
          <a:p>
            <a:pPr algn="ctr">
              <a:buClrTx/>
              <a:buFontTx/>
              <a:buNone/>
            </a:pPr>
            <a:r>
              <a:rPr lang="en-US" sz="1800" b="1" kern="1200" dirty="0">
                <a:solidFill>
                  <a:srgbClr val="FFFF00"/>
                </a:solidFill>
                <a:latin typeface="Calibri"/>
                <a:ea typeface="+mn-ea"/>
              </a:rPr>
              <a:t>Human Embryonic and </a:t>
            </a:r>
            <a:r>
              <a:rPr lang="en-US" sz="1800" b="1" kern="1200" dirty="0" err="1">
                <a:solidFill>
                  <a:srgbClr val="FFFF00"/>
                </a:solidFill>
                <a:latin typeface="Calibri"/>
                <a:ea typeface="+mn-ea"/>
              </a:rPr>
              <a:t>foetal</a:t>
            </a:r>
            <a:r>
              <a:rPr lang="en-US" sz="1800" b="1" kern="1200" dirty="0">
                <a:solidFill>
                  <a:srgbClr val="FFFF00"/>
                </a:solidFill>
                <a:latin typeface="Calibri"/>
                <a:ea typeface="+mn-ea"/>
              </a:rPr>
              <a:t> development (Human Embryogenesis)</a:t>
            </a:r>
            <a:r>
              <a:rPr lang="en-US" sz="1800" b="1" i="1" kern="1200" dirty="0">
                <a:solidFill>
                  <a:srgbClr val="FFFF00"/>
                </a:solidFill>
                <a:latin typeface="Calibri"/>
                <a:ea typeface="+mn-ea"/>
              </a:rPr>
              <a:t> </a:t>
            </a:r>
            <a:endParaRPr lang="en-US" sz="2000" b="1" i="1" kern="1200" dirty="0">
              <a:solidFill>
                <a:srgbClr val="FFFF00"/>
              </a:solidFill>
              <a:latin typeface="Calibri"/>
              <a:ea typeface="+mn-ea"/>
            </a:endParaRPr>
          </a:p>
        </p:txBody>
      </p:sp>
      <p:pic>
        <p:nvPicPr>
          <p:cNvPr id="55" name="Picture 54">
            <a:extLst>
              <a:ext uri="{FF2B5EF4-FFF2-40B4-BE49-F238E27FC236}">
                <a16:creationId xmlns:a16="http://schemas.microsoft.com/office/drawing/2014/main" id="{23F2FBC7-6E8B-5745-BD6A-2D480AF38E26}"/>
              </a:ext>
            </a:extLst>
          </p:cNvPr>
          <p:cNvPicPr>
            <a:picLocks noChangeAspect="1"/>
          </p:cNvPicPr>
          <p:nvPr/>
        </p:nvPicPr>
        <p:blipFill>
          <a:blip r:embed="rId2"/>
          <a:stretch>
            <a:fillRect/>
          </a:stretch>
        </p:blipFill>
        <p:spPr>
          <a:xfrm>
            <a:off x="7440700" y="487043"/>
            <a:ext cx="1200026" cy="1049092"/>
          </a:xfrm>
          <a:prstGeom prst="rect">
            <a:avLst/>
          </a:prstGeom>
        </p:spPr>
      </p:pic>
      <p:sp>
        <p:nvSpPr>
          <p:cNvPr id="56" name="Google Shape;674;p67">
            <a:extLst>
              <a:ext uri="{FF2B5EF4-FFF2-40B4-BE49-F238E27FC236}">
                <a16:creationId xmlns:a16="http://schemas.microsoft.com/office/drawing/2014/main" id="{9F3ED668-96F9-284B-8312-87E4070FE83F}"/>
              </a:ext>
            </a:extLst>
          </p:cNvPr>
          <p:cNvSpPr/>
          <p:nvPr/>
        </p:nvSpPr>
        <p:spPr>
          <a:xfrm>
            <a:off x="5399705" y="1750573"/>
            <a:ext cx="1974847" cy="569352"/>
          </a:xfrm>
          <a:prstGeom prst="rect">
            <a:avLst/>
          </a:prstGeom>
          <a:noFill/>
          <a:ln>
            <a:noFill/>
          </a:ln>
        </p:spPr>
        <p:txBody>
          <a:bodyPr spcFirstLastPara="1" wrap="square" lIns="76188" tIns="38083" rIns="76188" bIns="38083" anchor="t" anchorCtr="0">
            <a:spAutoFit/>
          </a:bodyPr>
          <a:lstStyle/>
          <a:p>
            <a:pPr lvl="0" algn="ctr">
              <a:buClrTx/>
              <a:defRPr/>
            </a:pPr>
            <a:r>
              <a:rPr kumimoji="0" lang="en-US" sz="1800" b="1" i="0" u="none" strike="noStrike" kern="0" cap="none" spc="0" normalizeH="0" baseline="0" noProof="0" dirty="0">
                <a:ln>
                  <a:noFill/>
                </a:ln>
                <a:solidFill>
                  <a:srgbClr val="FFFF00"/>
                </a:solidFill>
                <a:effectLst/>
                <a:uLnTx/>
                <a:uFillTx/>
                <a:latin typeface="Calibri"/>
                <a:ea typeface="Calibri"/>
                <a:cs typeface="Calibri"/>
                <a:sym typeface="Calibri"/>
              </a:rPr>
              <a:t>Morula </a:t>
            </a:r>
            <a:r>
              <a:rPr kumimoji="0" lang="en-US" sz="1800" b="1" i="0" u="none" strike="noStrike" kern="0" cap="none" spc="0" normalizeH="0" baseline="0" noProof="0" dirty="0">
                <a:ln>
                  <a:noFill/>
                </a:ln>
                <a:solidFill>
                  <a:srgbClr val="FFFF00"/>
                </a:solidFill>
                <a:effectLst/>
                <a:uLnTx/>
                <a:uFillTx/>
                <a:ea typeface="+mn-ea"/>
              </a:rPr>
              <a:t>---</a:t>
            </a:r>
            <a:r>
              <a:rPr lang="en-US" b="1" dirty="0">
                <a:solidFill>
                  <a:srgbClr val="FFFF00"/>
                </a:solidFill>
                <a:ea typeface="+mn-ea"/>
                <a:sym typeface="Wingdings" pitchFamily="2" charset="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FFFF00"/>
                </a:solidFill>
                <a:effectLst/>
                <a:uLnTx/>
                <a:uFillTx/>
                <a:latin typeface="Calibri"/>
                <a:ea typeface="Calibri"/>
                <a:cs typeface="Calibri"/>
                <a:sym typeface="Calibri"/>
              </a:rPr>
              <a:t>(Latin, </a:t>
            </a:r>
            <a:r>
              <a:rPr kumimoji="0" lang="en-US" b="0" i="0" u="none" strike="noStrike" kern="0" cap="none" spc="0" normalizeH="0" baseline="0" noProof="0" dirty="0" err="1">
                <a:ln>
                  <a:noFill/>
                </a:ln>
                <a:solidFill>
                  <a:srgbClr val="FFFF00"/>
                </a:solidFill>
                <a:effectLst/>
                <a:uLnTx/>
                <a:uFillTx/>
                <a:latin typeface="Calibri"/>
                <a:ea typeface="Calibri"/>
                <a:cs typeface="Calibri"/>
                <a:sym typeface="Calibri"/>
              </a:rPr>
              <a:t>morus</a:t>
            </a:r>
            <a:r>
              <a:rPr kumimoji="0" lang="en-US" b="0" i="0" u="none" strike="noStrike" kern="0" cap="none" spc="0" normalizeH="0" baseline="0" noProof="0" dirty="0">
                <a:ln>
                  <a:noFill/>
                </a:ln>
                <a:solidFill>
                  <a:srgbClr val="FFFF00"/>
                </a:solidFill>
                <a:effectLst/>
                <a:uLnTx/>
                <a:uFillTx/>
                <a:latin typeface="Calibri"/>
                <a:ea typeface="Calibri"/>
                <a:cs typeface="Calibri"/>
                <a:sym typeface="Calibri"/>
              </a:rPr>
              <a:t>: mulberry) </a:t>
            </a:r>
            <a:endParaRPr kumimoji="0" b="0" i="0" u="none" strike="noStrike" kern="0" cap="none" spc="0" normalizeH="0" baseline="0" noProof="0" dirty="0">
              <a:ln>
                <a:noFill/>
              </a:ln>
              <a:solidFill>
                <a:srgbClr val="FFFF00"/>
              </a:solidFill>
              <a:effectLst/>
              <a:uLnTx/>
              <a:uFillTx/>
              <a:latin typeface="Calibri"/>
              <a:ea typeface="Calibri"/>
              <a:cs typeface="Calibri"/>
              <a:sym typeface="Calibri"/>
            </a:endParaRPr>
          </a:p>
        </p:txBody>
      </p:sp>
      <p:sp>
        <p:nvSpPr>
          <p:cNvPr id="57" name="Rectangle 56">
            <a:extLst>
              <a:ext uri="{FF2B5EF4-FFF2-40B4-BE49-F238E27FC236}">
                <a16:creationId xmlns:a16="http://schemas.microsoft.com/office/drawing/2014/main" id="{17A73515-4EBD-B74A-9B90-CD518EBDFA83}"/>
              </a:ext>
            </a:extLst>
          </p:cNvPr>
          <p:cNvSpPr/>
          <p:nvPr/>
        </p:nvSpPr>
        <p:spPr>
          <a:xfrm>
            <a:off x="7206159" y="1711179"/>
            <a:ext cx="1912703" cy="369332"/>
          </a:xfrm>
          <a:prstGeom prst="rect">
            <a:avLst/>
          </a:prstGeom>
        </p:spPr>
        <p:txBody>
          <a:bodyPr wrap="none">
            <a:spAutoFit/>
          </a:bodyPr>
          <a:lstStyle/>
          <a:p>
            <a:pPr lvl="0" algn="ctr">
              <a:buClrTx/>
              <a:defRPr/>
            </a:pPr>
            <a:r>
              <a:rPr kumimoji="0" lang="en-US" sz="1800" b="1" i="0" u="none" strike="noStrike" kern="0" cap="none" spc="0" normalizeH="0" baseline="0" noProof="0" dirty="0" err="1">
                <a:ln>
                  <a:noFill/>
                </a:ln>
                <a:solidFill>
                  <a:srgbClr val="FFFF00"/>
                </a:solidFill>
                <a:effectLst/>
                <a:uLnTx/>
                <a:uFillTx/>
                <a:ea typeface="+mn-ea"/>
              </a:rPr>
              <a:t>Blastulation</a:t>
            </a:r>
            <a:r>
              <a:rPr kumimoji="0" lang="en-US" sz="1800" b="1" i="0" u="none" strike="noStrike" kern="0" cap="none" spc="0" normalizeH="0" baseline="0" noProof="0" dirty="0">
                <a:ln>
                  <a:noFill/>
                </a:ln>
                <a:solidFill>
                  <a:srgbClr val="FFFF00"/>
                </a:solidFill>
                <a:effectLst/>
                <a:uLnTx/>
                <a:uFillTx/>
                <a:ea typeface="+mn-ea"/>
              </a:rPr>
              <a:t>---</a:t>
            </a:r>
            <a:r>
              <a:rPr lang="en-US" b="1" dirty="0">
                <a:solidFill>
                  <a:srgbClr val="FFFF00"/>
                </a:solidFill>
                <a:ea typeface="+mn-ea"/>
                <a:sym typeface="Wingdings" pitchFamily="2" charset="2"/>
              </a:rPr>
              <a:t></a:t>
            </a:r>
          </a:p>
        </p:txBody>
      </p:sp>
      <p:sp>
        <p:nvSpPr>
          <p:cNvPr id="58" name="Rectangle 57">
            <a:extLst>
              <a:ext uri="{FF2B5EF4-FFF2-40B4-BE49-F238E27FC236}">
                <a16:creationId xmlns:a16="http://schemas.microsoft.com/office/drawing/2014/main" id="{95044640-427D-D547-9569-9E1D27EA1DFA}"/>
              </a:ext>
            </a:extLst>
          </p:cNvPr>
          <p:cNvSpPr/>
          <p:nvPr/>
        </p:nvSpPr>
        <p:spPr>
          <a:xfrm>
            <a:off x="-139186" y="2477900"/>
            <a:ext cx="8576387" cy="923330"/>
          </a:xfrm>
          <a:prstGeom prst="rect">
            <a:avLst/>
          </a:prstGeom>
        </p:spPr>
        <p:txBody>
          <a:bodyPr wrap="none">
            <a:spAutoFit/>
          </a:bodyPr>
          <a:lstStyle/>
          <a:p>
            <a:pPr>
              <a:buClrTx/>
            </a:pPr>
            <a:r>
              <a:rPr kumimoji="0" lang="en-US" sz="1800" b="1" i="0" u="none" strike="noStrike" kern="0" cap="none" spc="0" normalizeH="0" baseline="0" noProof="0" dirty="0">
                <a:ln>
                  <a:noFill/>
                </a:ln>
                <a:solidFill>
                  <a:srgbClr val="FFFF00"/>
                </a:solidFill>
                <a:effectLst/>
                <a:uLnTx/>
                <a:uFillTx/>
                <a:ea typeface="+mn-ea"/>
              </a:rPr>
              <a:t> --------------</a:t>
            </a:r>
            <a:r>
              <a:rPr lang="en-US" b="1" dirty="0">
                <a:solidFill>
                  <a:srgbClr val="FFFF00"/>
                </a:solidFill>
                <a:ea typeface="+mn-ea"/>
                <a:sym typeface="Wingdings" pitchFamily="2" charset="2"/>
              </a:rPr>
              <a:t></a:t>
            </a:r>
            <a:r>
              <a:rPr kumimoji="0" lang="en-US" sz="1800" b="1" i="0" u="none" strike="noStrike" kern="0" cap="none" spc="0" normalizeH="0" baseline="0" noProof="0" dirty="0">
                <a:ln>
                  <a:noFill/>
                </a:ln>
                <a:solidFill>
                  <a:srgbClr val="FFFF00"/>
                </a:solidFill>
                <a:effectLst/>
                <a:uLnTx/>
                <a:uFillTx/>
                <a:ea typeface="+mn-ea"/>
                <a:sym typeface="Wingdings" pitchFamily="2" charset="2"/>
              </a:rPr>
              <a:t> </a:t>
            </a:r>
            <a:r>
              <a:rPr kumimoji="0" lang="en-US" sz="1800" b="1" i="0" u="none" strike="noStrike" kern="0" cap="none" spc="0" normalizeH="0" baseline="0" noProof="0" dirty="0">
                <a:ln>
                  <a:noFill/>
                </a:ln>
                <a:solidFill>
                  <a:srgbClr val="FFFF00"/>
                </a:solidFill>
                <a:effectLst/>
                <a:uLnTx/>
                <a:uFillTx/>
                <a:ea typeface="+mn-ea"/>
              </a:rPr>
              <a:t>Gastrulation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00"/>
                </a:solidFill>
                <a:effectLst/>
                <a:uLnTx/>
                <a:uFillTx/>
                <a:ea typeface="+mn-ea"/>
              </a:rPr>
              <a:t>			---------</a:t>
            </a:r>
            <a:r>
              <a:rPr kumimoji="0" lang="en-US" b="1" i="0" u="none" strike="noStrike" kern="0" cap="none" spc="0" normalizeH="0" baseline="0" noProof="0" dirty="0">
                <a:ln>
                  <a:noFill/>
                </a:ln>
                <a:solidFill>
                  <a:srgbClr val="FFFF00"/>
                </a:solidFill>
                <a:effectLst/>
                <a:uLnTx/>
                <a:uFillTx/>
                <a:ea typeface="+mn-ea"/>
                <a:sym typeface="Wingdings" pitchFamily="2" charset="2"/>
              </a:rPr>
              <a:t></a:t>
            </a:r>
            <a:r>
              <a:rPr kumimoji="0" lang="en-US" sz="1800" b="1" i="0" u="none" strike="noStrike" kern="0" cap="none" spc="0" normalizeH="0" baseline="0" noProof="0" dirty="0">
                <a:ln>
                  <a:noFill/>
                </a:ln>
                <a:solidFill>
                  <a:srgbClr val="FFFF00"/>
                </a:solidFill>
                <a:effectLst/>
                <a:uLnTx/>
                <a:uFillTx/>
                <a:ea typeface="+mn-ea"/>
                <a:sym typeface="Wingdings" pitchFamily="2" charset="2"/>
              </a:rPr>
              <a:t> </a:t>
            </a:r>
            <a:r>
              <a:rPr kumimoji="0" lang="en-US" sz="1800" b="1" i="0" u="none" strike="noStrike" kern="0" cap="none" spc="0" normalizeH="0" baseline="0" noProof="0" dirty="0">
                <a:ln>
                  <a:noFill/>
                </a:ln>
                <a:solidFill>
                  <a:srgbClr val="FFFF00"/>
                </a:solidFill>
                <a:effectLst/>
                <a:uLnTx/>
                <a:uFillTx/>
                <a:ea typeface="+mn-ea"/>
              </a:rPr>
              <a:t>Neurulation </a:t>
            </a:r>
          </a:p>
          <a:p>
            <a:pPr>
              <a:buClrTx/>
            </a:pPr>
            <a:r>
              <a:rPr kumimoji="0" lang="en-US" sz="1800" b="1" i="0" u="none" strike="noStrike" kern="0" cap="none" spc="0" normalizeH="0" baseline="0" noProof="0" dirty="0">
                <a:ln>
                  <a:noFill/>
                </a:ln>
                <a:solidFill>
                  <a:srgbClr val="FFFF00"/>
                </a:solidFill>
                <a:effectLst/>
                <a:uLnTx/>
                <a:uFillTx/>
                <a:ea typeface="+mn-ea"/>
              </a:rPr>
              <a:t>					     ---------</a:t>
            </a:r>
            <a:r>
              <a:rPr lang="en-US" b="1" dirty="0">
                <a:solidFill>
                  <a:srgbClr val="FFFF00"/>
                </a:solidFill>
                <a:ea typeface="+mn-ea"/>
                <a:sym typeface="Wingdings" pitchFamily="2" charset="2"/>
              </a:rPr>
              <a:t></a:t>
            </a:r>
            <a:r>
              <a:rPr kumimoji="0" lang="en-US" sz="1800" b="1" i="0" u="none" strike="noStrike" kern="0" cap="none" spc="0" normalizeH="0" baseline="0" noProof="0" dirty="0">
                <a:ln>
                  <a:noFill/>
                </a:ln>
                <a:solidFill>
                  <a:srgbClr val="FFFF00"/>
                </a:solidFill>
                <a:effectLst/>
                <a:uLnTx/>
                <a:uFillTx/>
                <a:ea typeface="+mn-ea"/>
                <a:sym typeface="Wingdings" pitchFamily="2" charset="2"/>
              </a:rPr>
              <a:t> </a:t>
            </a:r>
            <a:r>
              <a:rPr kumimoji="0" lang="en-US" sz="1800" b="1" i="0" u="none" strike="noStrike" kern="0" cap="none" spc="0" normalizeH="0" baseline="0" noProof="0" dirty="0">
                <a:ln>
                  <a:noFill/>
                </a:ln>
                <a:solidFill>
                  <a:srgbClr val="FFFF00"/>
                </a:solidFill>
                <a:effectLst/>
                <a:uLnTx/>
                <a:uFillTx/>
                <a:ea typeface="+mn-ea"/>
              </a:rPr>
              <a:t>Organogenesis---</a:t>
            </a:r>
            <a:r>
              <a:rPr lang="en-US" sz="1800" b="1" dirty="0">
                <a:solidFill>
                  <a:srgbClr val="FFFF00"/>
                </a:solidFill>
                <a:ea typeface="+mn-ea"/>
                <a:sym typeface="Wingdings" pitchFamily="2" charset="2"/>
              </a:rPr>
              <a:t>-----</a:t>
            </a:r>
            <a:r>
              <a:rPr lang="en-US" b="1" dirty="0">
                <a:solidFill>
                  <a:srgbClr val="FFFF00"/>
                </a:solidFill>
                <a:ea typeface="+mn-ea"/>
                <a:sym typeface="Wingdings" pitchFamily="2" charset="2"/>
              </a:rPr>
              <a:t></a:t>
            </a:r>
            <a:endParaRPr kumimoji="0" lang="en-US" sz="1800" b="1" i="0" u="none" strike="noStrike" kern="0" cap="none" spc="0" normalizeH="0" baseline="0" noProof="0" dirty="0">
              <a:ln>
                <a:noFill/>
              </a:ln>
              <a:solidFill>
                <a:srgbClr val="FFFF00"/>
              </a:solidFill>
              <a:effectLst/>
              <a:uLnTx/>
              <a:uFillTx/>
              <a:ea typeface="+mn-ea"/>
            </a:endParaRPr>
          </a:p>
        </p:txBody>
      </p:sp>
      <p:sp>
        <p:nvSpPr>
          <p:cNvPr id="59" name="Rectangle 58">
            <a:extLst>
              <a:ext uri="{FF2B5EF4-FFF2-40B4-BE49-F238E27FC236}">
                <a16:creationId xmlns:a16="http://schemas.microsoft.com/office/drawing/2014/main" id="{C2309D7C-314D-AE44-8CBE-181CB107205A}"/>
              </a:ext>
            </a:extLst>
          </p:cNvPr>
          <p:cNvSpPr/>
          <p:nvPr/>
        </p:nvSpPr>
        <p:spPr>
          <a:xfrm>
            <a:off x="369130" y="1732740"/>
            <a:ext cx="5126807"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00"/>
                </a:solidFill>
                <a:effectLst/>
                <a:uLnTx/>
                <a:uFillTx/>
                <a:ea typeface="+mn-ea"/>
              </a:rPr>
              <a:t>                 </a:t>
            </a:r>
            <a:r>
              <a:rPr kumimoji="0" lang="en-US" b="1" i="0" u="none" strike="noStrike" kern="0" cap="none" spc="0" normalizeH="0" baseline="0" noProof="0" dirty="0">
                <a:ln>
                  <a:noFill/>
                </a:ln>
                <a:solidFill>
                  <a:srgbClr val="FFFF00"/>
                </a:solidFill>
                <a:effectLst/>
                <a:uLnTx/>
                <a:uFillTx/>
                <a:ea typeface="+mn-ea"/>
                <a:sym typeface="Wingdings" pitchFamily="2" charset="2"/>
              </a:rPr>
              <a:t></a:t>
            </a:r>
            <a:r>
              <a:rPr kumimoji="0" lang="en-US" sz="1800" b="1" i="0" u="none" strike="noStrike" kern="0" cap="none" spc="0" normalizeH="0" baseline="0" noProof="0" dirty="0">
                <a:ln>
                  <a:noFill/>
                </a:ln>
                <a:solidFill>
                  <a:srgbClr val="FFFF00"/>
                </a:solidFill>
                <a:effectLst/>
                <a:uLnTx/>
                <a:uFillTx/>
                <a:ea typeface="+mn-ea"/>
              </a:rPr>
              <a:t>------------- Blastomeres ----------</a:t>
            </a:r>
            <a:r>
              <a:rPr kumimoji="0" lang="en-US" b="1" i="0" u="none" strike="noStrike" kern="0" cap="none" spc="0" normalizeH="0" baseline="0" noProof="0" dirty="0">
                <a:ln>
                  <a:noFill/>
                </a:ln>
                <a:solidFill>
                  <a:srgbClr val="FFFF00"/>
                </a:solidFill>
                <a:effectLst/>
                <a:uLnTx/>
                <a:uFillTx/>
                <a:ea typeface="+mn-ea"/>
                <a:sym typeface="Wingdings" pitchFamily="2" charset="2"/>
              </a:rPr>
              <a:t></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prstClr val="white"/>
                </a:solidFill>
                <a:effectLst/>
                <a:uLnTx/>
                <a:uFillTx/>
                <a:latin typeface="Calibri"/>
                <a:ea typeface="+mn-ea"/>
              </a:rPr>
              <a:t> </a:t>
            </a:r>
            <a:r>
              <a:rPr kumimoji="0" lang="en-IN" b="0" i="1" u="none" strike="noStrike" kern="1200" cap="none" spc="0" normalizeH="0" baseline="0" noProof="0" dirty="0">
                <a:ln>
                  <a:noFill/>
                </a:ln>
                <a:solidFill>
                  <a:srgbClr val="FFFF00"/>
                </a:solidFill>
                <a:effectLst/>
                <a:uLnTx/>
                <a:uFillTx/>
                <a:latin typeface="Calibri"/>
                <a:ea typeface="+mn-ea"/>
              </a:rPr>
              <a:t>(cells produced by cleavage/cell division/mitosis of the zygote)</a:t>
            </a:r>
            <a:endParaRPr kumimoji="0" lang="en-US" b="1" i="1" u="none" strike="noStrike" kern="0" cap="none" spc="0" normalizeH="0" baseline="0" noProof="0" dirty="0">
              <a:ln>
                <a:noFill/>
              </a:ln>
              <a:solidFill>
                <a:srgbClr val="FFFF00"/>
              </a:solidFill>
              <a:effectLst/>
              <a:uLnTx/>
              <a:uFillTx/>
              <a:ea typeface="+mn-ea"/>
            </a:endParaRPr>
          </a:p>
        </p:txBody>
      </p:sp>
      <p:grpSp>
        <p:nvGrpSpPr>
          <p:cNvPr id="60" name="Group 59">
            <a:extLst>
              <a:ext uri="{FF2B5EF4-FFF2-40B4-BE49-F238E27FC236}">
                <a16:creationId xmlns:a16="http://schemas.microsoft.com/office/drawing/2014/main" id="{F760B09D-87CB-5A42-A262-D1646EDC54AB}"/>
              </a:ext>
            </a:extLst>
          </p:cNvPr>
          <p:cNvGrpSpPr/>
          <p:nvPr/>
        </p:nvGrpSpPr>
        <p:grpSpPr>
          <a:xfrm>
            <a:off x="826032" y="806615"/>
            <a:ext cx="857927" cy="357315"/>
            <a:chOff x="898097" y="1525564"/>
            <a:chExt cx="857927" cy="357315"/>
          </a:xfrm>
        </p:grpSpPr>
        <p:sp>
          <p:nvSpPr>
            <p:cNvPr id="61" name="Rectangle 60">
              <a:extLst>
                <a:ext uri="{FF2B5EF4-FFF2-40B4-BE49-F238E27FC236}">
                  <a16:creationId xmlns:a16="http://schemas.microsoft.com/office/drawing/2014/main" id="{FDEC06FB-2E0F-674E-9315-BCF91ACFE472}"/>
                </a:ext>
              </a:extLst>
            </p:cNvPr>
            <p:cNvSpPr/>
            <p:nvPr/>
          </p:nvSpPr>
          <p:spPr>
            <a:xfrm>
              <a:off x="898097" y="1525564"/>
              <a:ext cx="857927"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Cleavage</a:t>
              </a:r>
            </a:p>
          </p:txBody>
        </p:sp>
        <p:sp>
          <p:nvSpPr>
            <p:cNvPr id="62" name="Striped Right Arrow 61">
              <a:extLst>
                <a:ext uri="{FF2B5EF4-FFF2-40B4-BE49-F238E27FC236}">
                  <a16:creationId xmlns:a16="http://schemas.microsoft.com/office/drawing/2014/main" id="{11E3B01D-4DA1-8C41-9790-5548B3DA8638}"/>
                </a:ext>
              </a:extLst>
            </p:cNvPr>
            <p:cNvSpPr/>
            <p:nvPr/>
          </p:nvSpPr>
          <p:spPr>
            <a:xfrm>
              <a:off x="959256" y="1722246"/>
              <a:ext cx="756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3" name="Striped Right Arrow 62">
            <a:extLst>
              <a:ext uri="{FF2B5EF4-FFF2-40B4-BE49-F238E27FC236}">
                <a16:creationId xmlns:a16="http://schemas.microsoft.com/office/drawing/2014/main" id="{DBEC9359-2A41-3E41-A34E-5165A57571FA}"/>
              </a:ext>
            </a:extLst>
          </p:cNvPr>
          <p:cNvSpPr/>
          <p:nvPr/>
        </p:nvSpPr>
        <p:spPr>
          <a:xfrm>
            <a:off x="2430717" y="955468"/>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Striped Right Arrow 63">
            <a:extLst>
              <a:ext uri="{FF2B5EF4-FFF2-40B4-BE49-F238E27FC236}">
                <a16:creationId xmlns:a16="http://schemas.microsoft.com/office/drawing/2014/main" id="{E2E4B3C0-C710-4645-B619-24AB3B4367D7}"/>
              </a:ext>
            </a:extLst>
          </p:cNvPr>
          <p:cNvSpPr/>
          <p:nvPr/>
        </p:nvSpPr>
        <p:spPr>
          <a:xfrm>
            <a:off x="3859926" y="931273"/>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Striped Right Arrow 64">
            <a:extLst>
              <a:ext uri="{FF2B5EF4-FFF2-40B4-BE49-F238E27FC236}">
                <a16:creationId xmlns:a16="http://schemas.microsoft.com/office/drawing/2014/main" id="{54C74071-8F99-D741-A0AF-169D6A1C7AD9}"/>
              </a:ext>
            </a:extLst>
          </p:cNvPr>
          <p:cNvSpPr/>
          <p:nvPr/>
        </p:nvSpPr>
        <p:spPr>
          <a:xfrm>
            <a:off x="5372369" y="917906"/>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Striped Right Arrow 65">
            <a:extLst>
              <a:ext uri="{FF2B5EF4-FFF2-40B4-BE49-F238E27FC236}">
                <a16:creationId xmlns:a16="http://schemas.microsoft.com/office/drawing/2014/main" id="{C4498B78-FC98-1249-AF75-F2A40C253B0F}"/>
              </a:ext>
            </a:extLst>
          </p:cNvPr>
          <p:cNvSpPr/>
          <p:nvPr/>
        </p:nvSpPr>
        <p:spPr>
          <a:xfrm>
            <a:off x="6884812" y="904539"/>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Striped Right Arrow 66">
            <a:extLst>
              <a:ext uri="{FF2B5EF4-FFF2-40B4-BE49-F238E27FC236}">
                <a16:creationId xmlns:a16="http://schemas.microsoft.com/office/drawing/2014/main" id="{FB12C09E-CDCB-6949-8477-063C0C03F1B8}"/>
              </a:ext>
            </a:extLst>
          </p:cNvPr>
          <p:cNvSpPr/>
          <p:nvPr/>
        </p:nvSpPr>
        <p:spPr>
          <a:xfrm>
            <a:off x="1305942" y="4338523"/>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Striped Right Arrow 67">
            <a:extLst>
              <a:ext uri="{FF2B5EF4-FFF2-40B4-BE49-F238E27FC236}">
                <a16:creationId xmlns:a16="http://schemas.microsoft.com/office/drawing/2014/main" id="{8E467548-23D2-784E-8AC6-EB8AF2E4AB8A}"/>
              </a:ext>
            </a:extLst>
          </p:cNvPr>
          <p:cNvSpPr/>
          <p:nvPr/>
        </p:nvSpPr>
        <p:spPr>
          <a:xfrm>
            <a:off x="2987767" y="4358858"/>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Striped Right Arrow 68">
            <a:extLst>
              <a:ext uri="{FF2B5EF4-FFF2-40B4-BE49-F238E27FC236}">
                <a16:creationId xmlns:a16="http://schemas.microsoft.com/office/drawing/2014/main" id="{B6A13836-F242-5F40-BE2A-568EDF617D97}"/>
              </a:ext>
            </a:extLst>
          </p:cNvPr>
          <p:cNvSpPr/>
          <p:nvPr/>
        </p:nvSpPr>
        <p:spPr>
          <a:xfrm>
            <a:off x="8532383" y="941295"/>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Striped Right Arrow 69">
            <a:extLst>
              <a:ext uri="{FF2B5EF4-FFF2-40B4-BE49-F238E27FC236}">
                <a16:creationId xmlns:a16="http://schemas.microsoft.com/office/drawing/2014/main" id="{E9130B7D-0277-AE47-9CFB-1772B2CBB6D6}"/>
              </a:ext>
            </a:extLst>
          </p:cNvPr>
          <p:cNvSpPr/>
          <p:nvPr/>
        </p:nvSpPr>
        <p:spPr>
          <a:xfrm>
            <a:off x="5112063" y="4358858"/>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Striped Right Arrow 70">
            <a:extLst>
              <a:ext uri="{FF2B5EF4-FFF2-40B4-BE49-F238E27FC236}">
                <a16:creationId xmlns:a16="http://schemas.microsoft.com/office/drawing/2014/main" id="{4CED3644-6B57-1F46-A58C-A4D6F65B63C8}"/>
              </a:ext>
            </a:extLst>
          </p:cNvPr>
          <p:cNvSpPr/>
          <p:nvPr/>
        </p:nvSpPr>
        <p:spPr>
          <a:xfrm>
            <a:off x="-97231" y="4353856"/>
            <a:ext cx="540000" cy="160633"/>
          </a:xfrm>
          <a:prstGeom prst="stripedRightArrow">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2" name="Group 71">
            <a:extLst>
              <a:ext uri="{FF2B5EF4-FFF2-40B4-BE49-F238E27FC236}">
                <a16:creationId xmlns:a16="http://schemas.microsoft.com/office/drawing/2014/main" id="{BCFF54AA-C210-254B-99B6-4F927262B533}"/>
              </a:ext>
            </a:extLst>
          </p:cNvPr>
          <p:cNvGrpSpPr/>
          <p:nvPr/>
        </p:nvGrpSpPr>
        <p:grpSpPr>
          <a:xfrm>
            <a:off x="-25223" y="554375"/>
            <a:ext cx="992148" cy="1110586"/>
            <a:chOff x="51460" y="1273324"/>
            <a:chExt cx="992148" cy="1110586"/>
          </a:xfrm>
        </p:grpSpPr>
        <p:pic>
          <p:nvPicPr>
            <p:cNvPr id="73" name="Picture 72">
              <a:extLst>
                <a:ext uri="{FF2B5EF4-FFF2-40B4-BE49-F238E27FC236}">
                  <a16:creationId xmlns:a16="http://schemas.microsoft.com/office/drawing/2014/main" id="{13B273DA-7E44-A640-8179-0567F0B124F5}"/>
                </a:ext>
              </a:extLst>
            </p:cNvPr>
            <p:cNvPicPr>
              <a:picLocks noChangeAspect="1"/>
            </p:cNvPicPr>
            <p:nvPr/>
          </p:nvPicPr>
          <p:blipFill>
            <a:blip r:embed="rId3"/>
            <a:stretch>
              <a:fillRect/>
            </a:stretch>
          </p:blipFill>
          <p:spPr>
            <a:xfrm>
              <a:off x="51460" y="1273324"/>
              <a:ext cx="992148" cy="897658"/>
            </a:xfrm>
            <a:prstGeom prst="rect">
              <a:avLst/>
            </a:prstGeom>
          </p:spPr>
        </p:pic>
        <p:sp>
          <p:nvSpPr>
            <p:cNvPr id="74" name="Rectangle 73">
              <a:extLst>
                <a:ext uri="{FF2B5EF4-FFF2-40B4-BE49-F238E27FC236}">
                  <a16:creationId xmlns:a16="http://schemas.microsoft.com/office/drawing/2014/main" id="{CCB37EC8-3241-BF46-A354-C2E93316D60E}"/>
                </a:ext>
              </a:extLst>
            </p:cNvPr>
            <p:cNvSpPr/>
            <p:nvPr/>
          </p:nvSpPr>
          <p:spPr>
            <a:xfrm>
              <a:off x="209980" y="2106911"/>
              <a:ext cx="689612"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Zygote</a:t>
              </a:r>
            </a:p>
          </p:txBody>
        </p:sp>
      </p:grpSp>
      <p:grpSp>
        <p:nvGrpSpPr>
          <p:cNvPr id="75" name="Group 74">
            <a:extLst>
              <a:ext uri="{FF2B5EF4-FFF2-40B4-BE49-F238E27FC236}">
                <a16:creationId xmlns:a16="http://schemas.microsoft.com/office/drawing/2014/main" id="{16BFB432-529F-C74D-9E31-E623F0CD4E1F}"/>
              </a:ext>
            </a:extLst>
          </p:cNvPr>
          <p:cNvGrpSpPr/>
          <p:nvPr/>
        </p:nvGrpSpPr>
        <p:grpSpPr>
          <a:xfrm>
            <a:off x="1537727" y="554375"/>
            <a:ext cx="1039393" cy="1288174"/>
            <a:chOff x="1609792" y="1273324"/>
            <a:chExt cx="1039393" cy="1288174"/>
          </a:xfrm>
        </p:grpSpPr>
        <p:pic>
          <p:nvPicPr>
            <p:cNvPr id="76" name="Picture 75">
              <a:extLst>
                <a:ext uri="{FF2B5EF4-FFF2-40B4-BE49-F238E27FC236}">
                  <a16:creationId xmlns:a16="http://schemas.microsoft.com/office/drawing/2014/main" id="{85B92DFF-53D4-7447-B32C-4B5E14EB3FD2}"/>
                </a:ext>
              </a:extLst>
            </p:cNvPr>
            <p:cNvPicPr>
              <a:picLocks noChangeAspect="1"/>
            </p:cNvPicPr>
            <p:nvPr/>
          </p:nvPicPr>
          <p:blipFill>
            <a:blip r:embed="rId4"/>
            <a:stretch>
              <a:fillRect/>
            </a:stretch>
          </p:blipFill>
          <p:spPr>
            <a:xfrm>
              <a:off x="1648007" y="1273324"/>
              <a:ext cx="878760" cy="878760"/>
            </a:xfrm>
            <a:prstGeom prst="rect">
              <a:avLst/>
            </a:prstGeom>
          </p:spPr>
        </p:pic>
        <p:sp>
          <p:nvSpPr>
            <p:cNvPr id="77" name="Rectangle 76">
              <a:extLst>
                <a:ext uri="{FF2B5EF4-FFF2-40B4-BE49-F238E27FC236}">
                  <a16:creationId xmlns:a16="http://schemas.microsoft.com/office/drawing/2014/main" id="{D583D611-BCA5-3B49-963E-ABB633C4DC0E}"/>
                </a:ext>
              </a:extLst>
            </p:cNvPr>
            <p:cNvSpPr/>
            <p:nvPr/>
          </p:nvSpPr>
          <p:spPr>
            <a:xfrm>
              <a:off x="1609792" y="2099833"/>
              <a:ext cx="103939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Two celled stage</a:t>
              </a:r>
            </a:p>
          </p:txBody>
        </p:sp>
      </p:grpSp>
      <p:grpSp>
        <p:nvGrpSpPr>
          <p:cNvPr id="78" name="Group 77">
            <a:extLst>
              <a:ext uri="{FF2B5EF4-FFF2-40B4-BE49-F238E27FC236}">
                <a16:creationId xmlns:a16="http://schemas.microsoft.com/office/drawing/2014/main" id="{17B43C02-2950-D94C-AB3A-C1C44AC7C230}"/>
              </a:ext>
            </a:extLst>
          </p:cNvPr>
          <p:cNvGrpSpPr/>
          <p:nvPr/>
        </p:nvGrpSpPr>
        <p:grpSpPr>
          <a:xfrm>
            <a:off x="2937539" y="554375"/>
            <a:ext cx="1039393" cy="1281096"/>
            <a:chOff x="3009604" y="1273324"/>
            <a:chExt cx="1039393" cy="1281096"/>
          </a:xfrm>
        </p:grpSpPr>
        <p:pic>
          <p:nvPicPr>
            <p:cNvPr id="79" name="Picture 78">
              <a:extLst>
                <a:ext uri="{FF2B5EF4-FFF2-40B4-BE49-F238E27FC236}">
                  <a16:creationId xmlns:a16="http://schemas.microsoft.com/office/drawing/2014/main" id="{50D1B236-F887-8B4D-BC6F-9A297B4C6D8B}"/>
                </a:ext>
              </a:extLst>
            </p:cNvPr>
            <p:cNvPicPr>
              <a:picLocks noChangeAspect="1"/>
            </p:cNvPicPr>
            <p:nvPr/>
          </p:nvPicPr>
          <p:blipFill>
            <a:blip r:embed="rId5"/>
            <a:stretch>
              <a:fillRect/>
            </a:stretch>
          </p:blipFill>
          <p:spPr>
            <a:xfrm>
              <a:off x="3013648" y="1273324"/>
              <a:ext cx="944903" cy="869311"/>
            </a:xfrm>
            <a:prstGeom prst="rect">
              <a:avLst/>
            </a:prstGeom>
          </p:spPr>
        </p:pic>
        <p:sp>
          <p:nvSpPr>
            <p:cNvPr id="80" name="Rectangle 79">
              <a:extLst>
                <a:ext uri="{FF2B5EF4-FFF2-40B4-BE49-F238E27FC236}">
                  <a16:creationId xmlns:a16="http://schemas.microsoft.com/office/drawing/2014/main" id="{681D93F4-D350-2342-8828-509CC18382BC}"/>
                </a:ext>
              </a:extLst>
            </p:cNvPr>
            <p:cNvSpPr/>
            <p:nvPr/>
          </p:nvSpPr>
          <p:spPr>
            <a:xfrm>
              <a:off x="3009604" y="2092755"/>
              <a:ext cx="103939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Four celled stage</a:t>
              </a:r>
            </a:p>
          </p:txBody>
        </p:sp>
      </p:grpSp>
      <p:grpSp>
        <p:nvGrpSpPr>
          <p:cNvPr id="81" name="Group 80">
            <a:extLst>
              <a:ext uri="{FF2B5EF4-FFF2-40B4-BE49-F238E27FC236}">
                <a16:creationId xmlns:a16="http://schemas.microsoft.com/office/drawing/2014/main" id="{61882853-834C-0643-A21A-AA97E01B6E8A}"/>
              </a:ext>
            </a:extLst>
          </p:cNvPr>
          <p:cNvGrpSpPr/>
          <p:nvPr/>
        </p:nvGrpSpPr>
        <p:grpSpPr>
          <a:xfrm>
            <a:off x="4337351" y="554375"/>
            <a:ext cx="1200026" cy="1274018"/>
            <a:chOff x="4409416" y="1273324"/>
            <a:chExt cx="1200026" cy="1274018"/>
          </a:xfrm>
        </p:grpSpPr>
        <p:pic>
          <p:nvPicPr>
            <p:cNvPr id="82" name="Picture 81">
              <a:extLst>
                <a:ext uri="{FF2B5EF4-FFF2-40B4-BE49-F238E27FC236}">
                  <a16:creationId xmlns:a16="http://schemas.microsoft.com/office/drawing/2014/main" id="{6FD7BFDB-9B23-C04B-89BA-32A629B362C2}"/>
                </a:ext>
              </a:extLst>
            </p:cNvPr>
            <p:cNvPicPr>
              <a:picLocks noChangeAspect="1"/>
            </p:cNvPicPr>
            <p:nvPr/>
          </p:nvPicPr>
          <p:blipFill>
            <a:blip r:embed="rId6"/>
            <a:stretch>
              <a:fillRect/>
            </a:stretch>
          </p:blipFill>
          <p:spPr>
            <a:xfrm>
              <a:off x="4445432" y="1273324"/>
              <a:ext cx="1039393" cy="897658"/>
            </a:xfrm>
            <a:prstGeom prst="rect">
              <a:avLst/>
            </a:prstGeom>
          </p:spPr>
        </p:pic>
        <p:sp>
          <p:nvSpPr>
            <p:cNvPr id="83" name="Rectangle 82">
              <a:extLst>
                <a:ext uri="{FF2B5EF4-FFF2-40B4-BE49-F238E27FC236}">
                  <a16:creationId xmlns:a16="http://schemas.microsoft.com/office/drawing/2014/main" id="{E2768769-CF0C-594F-9004-BCEEDE02CD08}"/>
                </a:ext>
              </a:extLst>
            </p:cNvPr>
            <p:cNvSpPr/>
            <p:nvPr/>
          </p:nvSpPr>
          <p:spPr>
            <a:xfrm>
              <a:off x="4409416" y="2085677"/>
              <a:ext cx="1200026"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Eight celled stage</a:t>
              </a:r>
            </a:p>
          </p:txBody>
        </p:sp>
      </p:grpSp>
      <p:grpSp>
        <p:nvGrpSpPr>
          <p:cNvPr id="84" name="Group 83">
            <a:extLst>
              <a:ext uri="{FF2B5EF4-FFF2-40B4-BE49-F238E27FC236}">
                <a16:creationId xmlns:a16="http://schemas.microsoft.com/office/drawing/2014/main" id="{CAA35626-93B8-DB40-8D3B-C6AAEBA60F37}"/>
              </a:ext>
            </a:extLst>
          </p:cNvPr>
          <p:cNvGrpSpPr/>
          <p:nvPr/>
        </p:nvGrpSpPr>
        <p:grpSpPr>
          <a:xfrm>
            <a:off x="5869387" y="554375"/>
            <a:ext cx="1200026" cy="1242284"/>
            <a:chOff x="5941452" y="1273324"/>
            <a:chExt cx="1200026" cy="1242284"/>
          </a:xfrm>
        </p:grpSpPr>
        <p:pic>
          <p:nvPicPr>
            <p:cNvPr id="85" name="Picture 84">
              <a:extLst>
                <a:ext uri="{FF2B5EF4-FFF2-40B4-BE49-F238E27FC236}">
                  <a16:creationId xmlns:a16="http://schemas.microsoft.com/office/drawing/2014/main" id="{83F6DEC2-15E1-9D4E-8643-8B35E6A29E35}"/>
                </a:ext>
              </a:extLst>
            </p:cNvPr>
            <p:cNvPicPr>
              <a:picLocks noChangeAspect="1"/>
            </p:cNvPicPr>
            <p:nvPr/>
          </p:nvPicPr>
          <p:blipFill>
            <a:blip r:embed="rId7"/>
            <a:stretch>
              <a:fillRect/>
            </a:stretch>
          </p:blipFill>
          <p:spPr>
            <a:xfrm>
              <a:off x="5971706" y="1273324"/>
              <a:ext cx="1077190" cy="907107"/>
            </a:xfrm>
            <a:prstGeom prst="rect">
              <a:avLst/>
            </a:prstGeom>
          </p:spPr>
        </p:pic>
        <p:sp>
          <p:nvSpPr>
            <p:cNvPr id="86" name="Rectangle 85">
              <a:extLst>
                <a:ext uri="{FF2B5EF4-FFF2-40B4-BE49-F238E27FC236}">
                  <a16:creationId xmlns:a16="http://schemas.microsoft.com/office/drawing/2014/main" id="{DB6A30D1-AE18-734D-9CD6-75C871987222}"/>
                </a:ext>
              </a:extLst>
            </p:cNvPr>
            <p:cNvSpPr/>
            <p:nvPr/>
          </p:nvSpPr>
          <p:spPr>
            <a:xfrm>
              <a:off x="5941452" y="2053943"/>
              <a:ext cx="1200026"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Sixteen celled stage</a:t>
              </a:r>
            </a:p>
          </p:txBody>
        </p:sp>
      </p:grpSp>
      <p:grpSp>
        <p:nvGrpSpPr>
          <p:cNvPr id="87" name="Group 86">
            <a:extLst>
              <a:ext uri="{FF2B5EF4-FFF2-40B4-BE49-F238E27FC236}">
                <a16:creationId xmlns:a16="http://schemas.microsoft.com/office/drawing/2014/main" id="{FB2A344F-2759-EA41-909C-7FD3FB21C2AE}"/>
              </a:ext>
            </a:extLst>
          </p:cNvPr>
          <p:cNvGrpSpPr/>
          <p:nvPr/>
        </p:nvGrpSpPr>
        <p:grpSpPr>
          <a:xfrm>
            <a:off x="323471" y="3500663"/>
            <a:ext cx="1181129" cy="1889583"/>
            <a:chOff x="395536" y="3081622"/>
            <a:chExt cx="1181129" cy="1889583"/>
          </a:xfrm>
        </p:grpSpPr>
        <p:pic>
          <p:nvPicPr>
            <p:cNvPr id="88" name="Picture 87">
              <a:extLst>
                <a:ext uri="{FF2B5EF4-FFF2-40B4-BE49-F238E27FC236}">
                  <a16:creationId xmlns:a16="http://schemas.microsoft.com/office/drawing/2014/main" id="{E6CB55F4-FA23-9E46-846E-CCB4AE37443D}"/>
                </a:ext>
              </a:extLst>
            </p:cNvPr>
            <p:cNvPicPr>
              <a:picLocks noChangeAspect="1"/>
            </p:cNvPicPr>
            <p:nvPr/>
          </p:nvPicPr>
          <p:blipFill>
            <a:blip r:embed="rId8"/>
            <a:stretch>
              <a:fillRect/>
            </a:stretch>
          </p:blipFill>
          <p:spPr>
            <a:xfrm>
              <a:off x="395536" y="3081622"/>
              <a:ext cx="1181129" cy="1540192"/>
            </a:xfrm>
            <a:prstGeom prst="rect">
              <a:avLst/>
            </a:prstGeom>
          </p:spPr>
        </p:pic>
        <p:sp>
          <p:nvSpPr>
            <p:cNvPr id="89" name="Rectangle 88">
              <a:extLst>
                <a:ext uri="{FF2B5EF4-FFF2-40B4-BE49-F238E27FC236}">
                  <a16:creationId xmlns:a16="http://schemas.microsoft.com/office/drawing/2014/main" id="{28C10D65-598D-8C41-AD5C-7C4E86B549BE}"/>
                </a:ext>
              </a:extLst>
            </p:cNvPr>
            <p:cNvSpPr/>
            <p:nvPr/>
          </p:nvSpPr>
          <p:spPr>
            <a:xfrm>
              <a:off x="439559" y="4509540"/>
              <a:ext cx="103939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Four weeks </a:t>
              </a:r>
              <a:r>
                <a:rPr kumimoji="0" lang="en-US" sz="1200" b="1" i="0" u="none" strike="noStrike" kern="0" cap="none" spc="0" normalizeH="0" baseline="0" noProof="0" dirty="0" err="1">
                  <a:ln>
                    <a:noFill/>
                  </a:ln>
                  <a:solidFill>
                    <a:srgbClr val="FFFF00"/>
                  </a:solidFill>
                  <a:effectLst/>
                  <a:uLnTx/>
                  <a:uFillTx/>
                  <a:ea typeface="+mn-ea"/>
                </a:rPr>
                <a:t>foetus</a:t>
              </a:r>
              <a:endParaRPr kumimoji="0" lang="en-US" sz="1200" b="1" i="0" u="none" strike="noStrike" kern="0" cap="none" spc="0" normalizeH="0" baseline="0" noProof="0" dirty="0">
                <a:ln>
                  <a:noFill/>
                </a:ln>
                <a:solidFill>
                  <a:srgbClr val="FFFF00"/>
                </a:solidFill>
                <a:effectLst/>
                <a:uLnTx/>
                <a:uFillTx/>
                <a:ea typeface="+mn-ea"/>
              </a:endParaRPr>
            </a:p>
          </p:txBody>
        </p:sp>
      </p:grpSp>
      <p:grpSp>
        <p:nvGrpSpPr>
          <p:cNvPr id="90" name="Group 89">
            <a:extLst>
              <a:ext uri="{FF2B5EF4-FFF2-40B4-BE49-F238E27FC236}">
                <a16:creationId xmlns:a16="http://schemas.microsoft.com/office/drawing/2014/main" id="{0AFA3FBB-C0F7-B94A-B3C7-E5D6BD9848E9}"/>
              </a:ext>
            </a:extLst>
          </p:cNvPr>
          <p:cNvGrpSpPr/>
          <p:nvPr/>
        </p:nvGrpSpPr>
        <p:grpSpPr>
          <a:xfrm>
            <a:off x="1928732" y="3380094"/>
            <a:ext cx="1285068" cy="2010152"/>
            <a:chOff x="2000797" y="3081622"/>
            <a:chExt cx="1285068" cy="2010152"/>
          </a:xfrm>
        </p:grpSpPr>
        <p:pic>
          <p:nvPicPr>
            <p:cNvPr id="91" name="Picture 90">
              <a:extLst>
                <a:ext uri="{FF2B5EF4-FFF2-40B4-BE49-F238E27FC236}">
                  <a16:creationId xmlns:a16="http://schemas.microsoft.com/office/drawing/2014/main" id="{72A48BAF-EBE1-2147-BF10-722367F2916D}"/>
                </a:ext>
              </a:extLst>
            </p:cNvPr>
            <p:cNvPicPr>
              <a:picLocks noChangeAspect="1"/>
            </p:cNvPicPr>
            <p:nvPr/>
          </p:nvPicPr>
          <p:blipFill>
            <a:blip r:embed="rId9"/>
            <a:stretch>
              <a:fillRect/>
            </a:stretch>
          </p:blipFill>
          <p:spPr>
            <a:xfrm>
              <a:off x="2000797" y="3081622"/>
              <a:ext cx="1285068" cy="1587437"/>
            </a:xfrm>
            <a:prstGeom prst="rect">
              <a:avLst/>
            </a:prstGeom>
          </p:spPr>
        </p:pic>
        <p:sp>
          <p:nvSpPr>
            <p:cNvPr id="92" name="Rectangle 91">
              <a:extLst>
                <a:ext uri="{FF2B5EF4-FFF2-40B4-BE49-F238E27FC236}">
                  <a16:creationId xmlns:a16="http://schemas.microsoft.com/office/drawing/2014/main" id="{78A97B55-DA49-8047-9F74-EA3E8552AF48}"/>
                </a:ext>
              </a:extLst>
            </p:cNvPr>
            <p:cNvSpPr/>
            <p:nvPr/>
          </p:nvSpPr>
          <p:spPr>
            <a:xfrm>
              <a:off x="2092447" y="4630109"/>
              <a:ext cx="103939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Ten weeks </a:t>
              </a:r>
              <a:r>
                <a:rPr kumimoji="0" lang="en-US" sz="1200" b="1" i="0" u="none" strike="noStrike" kern="0" cap="none" spc="0" normalizeH="0" baseline="0" noProof="0" dirty="0" err="1">
                  <a:ln>
                    <a:noFill/>
                  </a:ln>
                  <a:solidFill>
                    <a:srgbClr val="FFFF00"/>
                  </a:solidFill>
                  <a:effectLst/>
                  <a:uLnTx/>
                  <a:uFillTx/>
                  <a:ea typeface="+mn-ea"/>
                </a:rPr>
                <a:t>foetus</a:t>
              </a:r>
              <a:endParaRPr kumimoji="0" lang="en-US" sz="1200" b="1" i="0" u="none" strike="noStrike" kern="0" cap="none" spc="0" normalizeH="0" baseline="0" noProof="0" dirty="0">
                <a:ln>
                  <a:noFill/>
                </a:ln>
                <a:solidFill>
                  <a:srgbClr val="FFFF00"/>
                </a:solidFill>
                <a:effectLst/>
                <a:uLnTx/>
                <a:uFillTx/>
                <a:ea typeface="+mn-ea"/>
              </a:endParaRPr>
            </a:p>
          </p:txBody>
        </p:sp>
      </p:grpSp>
      <p:grpSp>
        <p:nvGrpSpPr>
          <p:cNvPr id="93" name="Group 92">
            <a:extLst>
              <a:ext uri="{FF2B5EF4-FFF2-40B4-BE49-F238E27FC236}">
                <a16:creationId xmlns:a16="http://schemas.microsoft.com/office/drawing/2014/main" id="{95F0ACCA-C918-6842-B513-C565AABE695C}"/>
              </a:ext>
            </a:extLst>
          </p:cNvPr>
          <p:cNvGrpSpPr/>
          <p:nvPr/>
        </p:nvGrpSpPr>
        <p:grpSpPr>
          <a:xfrm>
            <a:off x="5549424" y="3247396"/>
            <a:ext cx="1974847" cy="2142850"/>
            <a:chOff x="5364088" y="3081622"/>
            <a:chExt cx="1974847" cy="2142850"/>
          </a:xfrm>
        </p:grpSpPr>
        <p:pic>
          <p:nvPicPr>
            <p:cNvPr id="94" name="Picture 93">
              <a:extLst>
                <a:ext uri="{FF2B5EF4-FFF2-40B4-BE49-F238E27FC236}">
                  <a16:creationId xmlns:a16="http://schemas.microsoft.com/office/drawing/2014/main" id="{89CEC4D0-128D-234C-BF68-5312A88187A8}"/>
                </a:ext>
              </a:extLst>
            </p:cNvPr>
            <p:cNvPicPr>
              <a:picLocks noChangeAspect="1"/>
            </p:cNvPicPr>
            <p:nvPr/>
          </p:nvPicPr>
          <p:blipFill>
            <a:blip r:embed="rId10"/>
            <a:stretch>
              <a:fillRect/>
            </a:stretch>
          </p:blipFill>
          <p:spPr>
            <a:xfrm rot="20316312">
              <a:off x="5364088" y="3081622"/>
              <a:ext cx="1974847" cy="2022092"/>
            </a:xfrm>
            <a:prstGeom prst="rect">
              <a:avLst/>
            </a:prstGeom>
          </p:spPr>
        </p:pic>
        <p:sp>
          <p:nvSpPr>
            <p:cNvPr id="95" name="Rectangle 94">
              <a:extLst>
                <a:ext uri="{FF2B5EF4-FFF2-40B4-BE49-F238E27FC236}">
                  <a16:creationId xmlns:a16="http://schemas.microsoft.com/office/drawing/2014/main" id="{18F0E899-CEFB-9B43-B541-8BCA7FD5E7D6}"/>
                </a:ext>
              </a:extLst>
            </p:cNvPr>
            <p:cNvSpPr/>
            <p:nvPr/>
          </p:nvSpPr>
          <p:spPr>
            <a:xfrm>
              <a:off x="5682811" y="4762807"/>
              <a:ext cx="133538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Twenty weeks </a:t>
              </a:r>
              <a:r>
                <a:rPr kumimoji="0" lang="en-US" sz="1200" b="1" i="0" u="none" strike="noStrike" kern="0" cap="none" spc="0" normalizeH="0" baseline="0" noProof="0" dirty="0" err="1">
                  <a:ln>
                    <a:noFill/>
                  </a:ln>
                  <a:solidFill>
                    <a:srgbClr val="FFFF00"/>
                  </a:solidFill>
                  <a:effectLst/>
                  <a:uLnTx/>
                  <a:uFillTx/>
                  <a:ea typeface="+mn-ea"/>
                </a:rPr>
                <a:t>foetus</a:t>
              </a:r>
              <a:endParaRPr kumimoji="0" lang="en-US" sz="1200" b="1" i="0" u="none" strike="noStrike" kern="0" cap="none" spc="0" normalizeH="0" baseline="0" noProof="0" dirty="0">
                <a:ln>
                  <a:noFill/>
                </a:ln>
                <a:solidFill>
                  <a:srgbClr val="FFFF00"/>
                </a:solidFill>
                <a:effectLst/>
                <a:uLnTx/>
                <a:uFillTx/>
                <a:ea typeface="+mn-ea"/>
              </a:endParaRPr>
            </a:p>
          </p:txBody>
        </p:sp>
      </p:grpSp>
      <p:grpSp>
        <p:nvGrpSpPr>
          <p:cNvPr id="96" name="Group 95">
            <a:extLst>
              <a:ext uri="{FF2B5EF4-FFF2-40B4-BE49-F238E27FC236}">
                <a16:creationId xmlns:a16="http://schemas.microsoft.com/office/drawing/2014/main" id="{2D9DDFFC-6A1D-C446-9EF0-666B9A6FFA64}"/>
              </a:ext>
            </a:extLst>
          </p:cNvPr>
          <p:cNvGrpSpPr/>
          <p:nvPr/>
        </p:nvGrpSpPr>
        <p:grpSpPr>
          <a:xfrm>
            <a:off x="3434152" y="3070209"/>
            <a:ext cx="1473662" cy="2320037"/>
            <a:chOff x="3569625" y="2852762"/>
            <a:chExt cx="1473662" cy="2320037"/>
          </a:xfrm>
        </p:grpSpPr>
        <p:pic>
          <p:nvPicPr>
            <p:cNvPr id="97" name="Picture 96">
              <a:extLst>
                <a:ext uri="{FF2B5EF4-FFF2-40B4-BE49-F238E27FC236}">
                  <a16:creationId xmlns:a16="http://schemas.microsoft.com/office/drawing/2014/main" id="{42456DBF-97C6-064D-BDE4-F29B7626EA72}"/>
                </a:ext>
              </a:extLst>
            </p:cNvPr>
            <p:cNvPicPr>
              <a:picLocks noChangeAspect="1"/>
            </p:cNvPicPr>
            <p:nvPr/>
          </p:nvPicPr>
          <p:blipFill>
            <a:blip r:embed="rId11"/>
            <a:stretch>
              <a:fillRect/>
            </a:stretch>
          </p:blipFill>
          <p:spPr>
            <a:xfrm rot="18948407">
              <a:off x="3569625" y="2852762"/>
              <a:ext cx="1426803" cy="2031541"/>
            </a:xfrm>
            <a:prstGeom prst="rect">
              <a:avLst/>
            </a:prstGeom>
          </p:spPr>
        </p:pic>
        <p:sp>
          <p:nvSpPr>
            <p:cNvPr id="98" name="Rectangle 97">
              <a:extLst>
                <a:ext uri="{FF2B5EF4-FFF2-40B4-BE49-F238E27FC236}">
                  <a16:creationId xmlns:a16="http://schemas.microsoft.com/office/drawing/2014/main" id="{DF6B0A4A-E809-814C-BBB7-55F20A6DC39A}"/>
                </a:ext>
              </a:extLst>
            </p:cNvPr>
            <p:cNvSpPr/>
            <p:nvPr/>
          </p:nvSpPr>
          <p:spPr>
            <a:xfrm>
              <a:off x="3707904" y="4711134"/>
              <a:ext cx="1335383"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00"/>
                  </a:solidFill>
                  <a:effectLst/>
                  <a:uLnTx/>
                  <a:uFillTx/>
                  <a:ea typeface="+mn-ea"/>
                </a:rPr>
                <a:t>Sixteen weeks </a:t>
              </a:r>
              <a:r>
                <a:rPr kumimoji="0" lang="en-US" sz="1200" b="1" i="0" u="none" strike="noStrike" kern="0" cap="none" spc="0" normalizeH="0" baseline="0" noProof="0" dirty="0" err="1">
                  <a:ln>
                    <a:noFill/>
                  </a:ln>
                  <a:solidFill>
                    <a:srgbClr val="FFFF00"/>
                  </a:solidFill>
                  <a:effectLst/>
                  <a:uLnTx/>
                  <a:uFillTx/>
                  <a:ea typeface="+mn-ea"/>
                </a:rPr>
                <a:t>foetus</a:t>
              </a:r>
              <a:endParaRPr kumimoji="0" lang="en-US" sz="1200" b="1" i="0" u="none" strike="noStrike" kern="0" cap="none" spc="0" normalizeH="0" baseline="0" noProof="0" dirty="0">
                <a:ln>
                  <a:noFill/>
                </a:ln>
                <a:solidFill>
                  <a:srgbClr val="FFFF00"/>
                </a:solidFill>
                <a:effectLst/>
                <a:uLnTx/>
                <a:uFillTx/>
                <a:ea typeface="+mn-ea"/>
              </a:endParaRPr>
            </a:p>
          </p:txBody>
        </p:sp>
      </p:grpSp>
      <p:pic>
        <p:nvPicPr>
          <p:cNvPr id="99" name="Picture 2" descr="Mulberry color hex code is #C54B8C">
            <a:extLst>
              <a:ext uri="{FF2B5EF4-FFF2-40B4-BE49-F238E27FC236}">
                <a16:creationId xmlns:a16="http://schemas.microsoft.com/office/drawing/2014/main" id="{CA6A219B-616E-CC4C-B1B8-13C99F5D0C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705676">
            <a:off x="6527887" y="1915576"/>
            <a:ext cx="897889" cy="103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1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9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8"/>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57" grpId="0"/>
      <p:bldP spid="59" grpId="0"/>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9" name="Picture 38">
            <a:extLst>
              <a:ext uri="{FF2B5EF4-FFF2-40B4-BE49-F238E27FC236}">
                <a16:creationId xmlns:a16="http://schemas.microsoft.com/office/drawing/2014/main" id="{24BBD570-5482-094C-BFC8-69247F5B5FF6}"/>
              </a:ext>
            </a:extLst>
          </p:cNvPr>
          <p:cNvPicPr>
            <a:picLocks noChangeAspect="1"/>
          </p:cNvPicPr>
          <p:nvPr/>
        </p:nvPicPr>
        <p:blipFill rotWithShape="1">
          <a:blip r:embed="rId3"/>
          <a:srcRect t="11240" r="28278"/>
          <a:stretch/>
        </p:blipFill>
        <p:spPr>
          <a:xfrm>
            <a:off x="2647768" y="837975"/>
            <a:ext cx="6496232" cy="5105625"/>
          </a:xfrm>
          <a:prstGeom prst="rect">
            <a:avLst/>
          </a:prstGeom>
        </p:spPr>
      </p:pic>
      <p:sp>
        <p:nvSpPr>
          <p:cNvPr id="2" name="Google Shape;565;p60">
            <a:extLst>
              <a:ext uri="{FF2B5EF4-FFF2-40B4-BE49-F238E27FC236}">
                <a16:creationId xmlns:a16="http://schemas.microsoft.com/office/drawing/2014/main" id="{09C89166-D39E-3645-A4A3-26009321D8DA}"/>
              </a:ext>
            </a:extLst>
          </p:cNvPr>
          <p:cNvSpPr txBox="1"/>
          <p:nvPr/>
        </p:nvSpPr>
        <p:spPr>
          <a:xfrm>
            <a:off x="3792225" y="94252"/>
            <a:ext cx="4799325" cy="487800"/>
          </a:xfrm>
          <a:prstGeom prst="rect">
            <a:avLst/>
          </a:prstGeom>
          <a:noFill/>
          <a:ln>
            <a:noFill/>
          </a:ln>
        </p:spPr>
        <p:txBody>
          <a:bodyPr spcFirstLastPara="1" wrap="square" lIns="91425" tIns="45700" rIns="91425" bIns="45700" anchor="ctr" anchorCtr="0">
            <a:noAutofit/>
          </a:bodyPr>
          <a:lstStyle/>
          <a:p>
            <a:pPr algn="ctr"/>
            <a:r>
              <a:rPr lang="en" sz="3200" b="1" dirty="0">
                <a:solidFill>
                  <a:srgbClr val="FFFF00"/>
                </a:solidFill>
                <a:latin typeface="Calibri"/>
                <a:ea typeface="Calibri"/>
                <a:cs typeface="Calibri"/>
                <a:sym typeface="Calibri"/>
              </a:rPr>
              <a:t>Embryo development</a:t>
            </a:r>
            <a:endParaRPr sz="3200" b="1" dirty="0">
              <a:solidFill>
                <a:srgbClr val="FFFF00"/>
              </a:solidFill>
              <a:latin typeface="Calibri"/>
              <a:ea typeface="Calibri"/>
              <a:cs typeface="Calibri"/>
              <a:sym typeface="Calibri"/>
            </a:endParaRPr>
          </a:p>
        </p:txBody>
      </p:sp>
      <p:sp>
        <p:nvSpPr>
          <p:cNvPr id="4" name="Google Shape;567;p60">
            <a:extLst>
              <a:ext uri="{FF2B5EF4-FFF2-40B4-BE49-F238E27FC236}">
                <a16:creationId xmlns:a16="http://schemas.microsoft.com/office/drawing/2014/main" id="{C4C0B510-D8F3-9043-B346-DB68311D4C56}"/>
              </a:ext>
            </a:extLst>
          </p:cNvPr>
          <p:cNvSpPr/>
          <p:nvPr/>
        </p:nvSpPr>
        <p:spPr>
          <a:xfrm>
            <a:off x="46691" y="4326583"/>
            <a:ext cx="1810800" cy="341869"/>
          </a:xfrm>
          <a:custGeom>
            <a:avLst/>
            <a:gdLst/>
            <a:ahLst/>
            <a:cxnLst/>
            <a:rect l="l" t="t" r="r" b="b"/>
            <a:pathLst>
              <a:path w="1835050" h="1192783" extrusionOk="0">
                <a:moveTo>
                  <a:pt x="0" y="198801"/>
                </a:moveTo>
                <a:cubicBezTo>
                  <a:pt x="0" y="146076"/>
                  <a:pt x="20945" y="95510"/>
                  <a:pt x="58228" y="58227"/>
                </a:cubicBezTo>
                <a:cubicBezTo>
                  <a:pt x="95510" y="20945"/>
                  <a:pt x="146076" y="0"/>
                  <a:pt x="198802" y="0"/>
                </a:cubicBezTo>
                <a:lnTo>
                  <a:pt x="1636249" y="0"/>
                </a:lnTo>
                <a:cubicBezTo>
                  <a:pt x="1688974" y="0"/>
                  <a:pt x="1739540" y="20945"/>
                  <a:pt x="1776823" y="58228"/>
                </a:cubicBezTo>
                <a:cubicBezTo>
                  <a:pt x="1814105" y="95510"/>
                  <a:pt x="1835050" y="146076"/>
                  <a:pt x="1835050" y="198802"/>
                </a:cubicBezTo>
                <a:lnTo>
                  <a:pt x="1835050" y="993982"/>
                </a:lnTo>
                <a:cubicBezTo>
                  <a:pt x="1835050" y="1046707"/>
                  <a:pt x="1814105" y="1097273"/>
                  <a:pt x="1776822" y="1134556"/>
                </a:cubicBezTo>
                <a:cubicBezTo>
                  <a:pt x="1739540" y="1171838"/>
                  <a:pt x="1688974" y="1192783"/>
                  <a:pt x="163624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a:solidFill>
                  <a:schemeClr val="bg1"/>
                </a:solidFill>
                <a:latin typeface="Calibri"/>
                <a:ea typeface="Calibri"/>
                <a:cs typeface="Calibri"/>
                <a:sym typeface="Calibri"/>
              </a:rPr>
              <a:t>Zygote</a:t>
            </a:r>
            <a:endParaRPr sz="1800" b="1" dirty="0">
              <a:solidFill>
                <a:schemeClr val="bg1"/>
              </a:solidFill>
              <a:latin typeface="Calibri"/>
              <a:ea typeface="Calibri"/>
              <a:cs typeface="Calibri"/>
              <a:sym typeface="Calibri"/>
            </a:endParaRPr>
          </a:p>
        </p:txBody>
      </p:sp>
      <p:sp>
        <p:nvSpPr>
          <p:cNvPr id="6" name="Google Shape;569;p60">
            <a:extLst>
              <a:ext uri="{FF2B5EF4-FFF2-40B4-BE49-F238E27FC236}">
                <a16:creationId xmlns:a16="http://schemas.microsoft.com/office/drawing/2014/main" id="{04B20294-2855-C742-B280-49102909A7BE}"/>
              </a:ext>
            </a:extLst>
          </p:cNvPr>
          <p:cNvSpPr/>
          <p:nvPr/>
        </p:nvSpPr>
        <p:spPr>
          <a:xfrm>
            <a:off x="46691" y="3663335"/>
            <a:ext cx="1810800" cy="341869"/>
          </a:xfrm>
          <a:custGeom>
            <a:avLst/>
            <a:gdLst/>
            <a:ahLst/>
            <a:cxnLst/>
            <a:rect l="l" t="t" r="r" b="b"/>
            <a:pathLst>
              <a:path w="2575640" h="1192783" extrusionOk="0">
                <a:moveTo>
                  <a:pt x="0" y="198801"/>
                </a:moveTo>
                <a:cubicBezTo>
                  <a:pt x="0" y="146076"/>
                  <a:pt x="20945" y="95510"/>
                  <a:pt x="58228" y="58227"/>
                </a:cubicBezTo>
                <a:cubicBezTo>
                  <a:pt x="95510" y="20945"/>
                  <a:pt x="146076" y="0"/>
                  <a:pt x="198802" y="0"/>
                </a:cubicBezTo>
                <a:lnTo>
                  <a:pt x="2376839" y="0"/>
                </a:lnTo>
                <a:cubicBezTo>
                  <a:pt x="2429564" y="0"/>
                  <a:pt x="2480130" y="20945"/>
                  <a:pt x="2517413" y="58228"/>
                </a:cubicBezTo>
                <a:cubicBezTo>
                  <a:pt x="2554695" y="95510"/>
                  <a:pt x="2575640" y="146076"/>
                  <a:pt x="2575640" y="198802"/>
                </a:cubicBezTo>
                <a:lnTo>
                  <a:pt x="2575640" y="993982"/>
                </a:lnTo>
                <a:cubicBezTo>
                  <a:pt x="2575640" y="1046707"/>
                  <a:pt x="2554695" y="1097273"/>
                  <a:pt x="2517412" y="1134556"/>
                </a:cubicBezTo>
                <a:cubicBezTo>
                  <a:pt x="2480130" y="1171838"/>
                  <a:pt x="2429564" y="1192783"/>
                  <a:pt x="237683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a:solidFill>
                  <a:schemeClr val="bg1"/>
                </a:solidFill>
                <a:latin typeface="Calibri"/>
                <a:ea typeface="Calibri"/>
                <a:cs typeface="Calibri"/>
                <a:sym typeface="Calibri"/>
              </a:rPr>
              <a:t>Blastomeres</a:t>
            </a:r>
            <a:endParaRPr sz="1800" b="1" dirty="0">
              <a:solidFill>
                <a:schemeClr val="bg1"/>
              </a:solidFill>
              <a:latin typeface="Calibri"/>
              <a:ea typeface="Calibri"/>
              <a:cs typeface="Calibri"/>
              <a:sym typeface="Calibri"/>
            </a:endParaRPr>
          </a:p>
        </p:txBody>
      </p:sp>
      <p:sp>
        <p:nvSpPr>
          <p:cNvPr id="8" name="Google Shape;571;p60">
            <a:extLst>
              <a:ext uri="{FF2B5EF4-FFF2-40B4-BE49-F238E27FC236}">
                <a16:creationId xmlns:a16="http://schemas.microsoft.com/office/drawing/2014/main" id="{6F5A03CA-61A1-D44C-AB8A-277D62798BA3}"/>
              </a:ext>
            </a:extLst>
          </p:cNvPr>
          <p:cNvSpPr/>
          <p:nvPr/>
        </p:nvSpPr>
        <p:spPr>
          <a:xfrm>
            <a:off x="39849" y="1783394"/>
            <a:ext cx="1810800" cy="341869"/>
          </a:xfrm>
          <a:custGeom>
            <a:avLst/>
            <a:gdLst/>
            <a:ahLst/>
            <a:cxnLst/>
            <a:rect l="l" t="t" r="r" b="b"/>
            <a:pathLst>
              <a:path w="2367160" h="1192783" extrusionOk="0">
                <a:moveTo>
                  <a:pt x="0" y="198801"/>
                </a:moveTo>
                <a:cubicBezTo>
                  <a:pt x="0" y="146076"/>
                  <a:pt x="20945" y="95510"/>
                  <a:pt x="58228" y="58227"/>
                </a:cubicBezTo>
                <a:cubicBezTo>
                  <a:pt x="95510" y="20945"/>
                  <a:pt x="146076" y="0"/>
                  <a:pt x="198802" y="0"/>
                </a:cubicBezTo>
                <a:lnTo>
                  <a:pt x="2168359" y="0"/>
                </a:lnTo>
                <a:cubicBezTo>
                  <a:pt x="2221084" y="0"/>
                  <a:pt x="2271650" y="20945"/>
                  <a:pt x="2308933" y="58228"/>
                </a:cubicBezTo>
                <a:cubicBezTo>
                  <a:pt x="2346215" y="95510"/>
                  <a:pt x="2367160" y="146076"/>
                  <a:pt x="2367160" y="198802"/>
                </a:cubicBezTo>
                <a:lnTo>
                  <a:pt x="2367160" y="993982"/>
                </a:lnTo>
                <a:cubicBezTo>
                  <a:pt x="2367160" y="1046707"/>
                  <a:pt x="2346215" y="1097273"/>
                  <a:pt x="2308932" y="1134556"/>
                </a:cubicBezTo>
                <a:cubicBezTo>
                  <a:pt x="2271650" y="1171838"/>
                  <a:pt x="2221084" y="1192783"/>
                  <a:pt x="216835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a:solidFill>
                  <a:schemeClr val="bg1"/>
                </a:solidFill>
                <a:latin typeface="Calibri"/>
                <a:ea typeface="Calibri"/>
                <a:cs typeface="Calibri"/>
                <a:sym typeface="Calibri"/>
              </a:rPr>
              <a:t>Blastocyst</a:t>
            </a:r>
            <a:endParaRPr sz="1800" b="1" dirty="0">
              <a:solidFill>
                <a:schemeClr val="bg1"/>
              </a:solidFill>
              <a:latin typeface="Calibri"/>
              <a:ea typeface="Calibri"/>
              <a:cs typeface="Calibri"/>
              <a:sym typeface="Calibri"/>
            </a:endParaRPr>
          </a:p>
        </p:txBody>
      </p:sp>
      <p:sp>
        <p:nvSpPr>
          <p:cNvPr id="10" name="Google Shape;573;p60">
            <a:extLst>
              <a:ext uri="{FF2B5EF4-FFF2-40B4-BE49-F238E27FC236}">
                <a16:creationId xmlns:a16="http://schemas.microsoft.com/office/drawing/2014/main" id="{A1973DDD-6DAC-C444-A1B2-21E805BE25A0}"/>
              </a:ext>
            </a:extLst>
          </p:cNvPr>
          <p:cNvSpPr/>
          <p:nvPr/>
        </p:nvSpPr>
        <p:spPr>
          <a:xfrm>
            <a:off x="48523" y="1107216"/>
            <a:ext cx="1810800" cy="341869"/>
          </a:xfrm>
          <a:custGeom>
            <a:avLst/>
            <a:gdLst/>
            <a:ahLst/>
            <a:cxnLst/>
            <a:rect l="l" t="t" r="r" b="b"/>
            <a:pathLst>
              <a:path w="1572932" h="1192783" extrusionOk="0">
                <a:moveTo>
                  <a:pt x="0" y="198801"/>
                </a:moveTo>
                <a:cubicBezTo>
                  <a:pt x="0" y="146076"/>
                  <a:pt x="20945" y="95510"/>
                  <a:pt x="58228" y="58227"/>
                </a:cubicBezTo>
                <a:cubicBezTo>
                  <a:pt x="95510" y="20945"/>
                  <a:pt x="146076" y="0"/>
                  <a:pt x="198802" y="0"/>
                </a:cubicBezTo>
                <a:lnTo>
                  <a:pt x="1374131" y="0"/>
                </a:lnTo>
                <a:cubicBezTo>
                  <a:pt x="1426856" y="0"/>
                  <a:pt x="1477422" y="20945"/>
                  <a:pt x="1514705" y="58228"/>
                </a:cubicBezTo>
                <a:cubicBezTo>
                  <a:pt x="1551987" y="95510"/>
                  <a:pt x="1572932" y="146076"/>
                  <a:pt x="1572932" y="198802"/>
                </a:cubicBezTo>
                <a:lnTo>
                  <a:pt x="1572932" y="993982"/>
                </a:lnTo>
                <a:cubicBezTo>
                  <a:pt x="1572932" y="1046707"/>
                  <a:pt x="1551987" y="1097273"/>
                  <a:pt x="1514704" y="1134556"/>
                </a:cubicBezTo>
                <a:cubicBezTo>
                  <a:pt x="1477422" y="1171838"/>
                  <a:pt x="1426856" y="1192783"/>
                  <a:pt x="1374130"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a:solidFill>
                  <a:schemeClr val="bg1"/>
                </a:solidFill>
                <a:latin typeface="Calibri"/>
                <a:ea typeface="Calibri"/>
                <a:cs typeface="Calibri"/>
                <a:sym typeface="Calibri"/>
              </a:rPr>
              <a:t>Implantation</a:t>
            </a:r>
            <a:endParaRPr sz="1800" b="1" dirty="0">
              <a:solidFill>
                <a:schemeClr val="bg1"/>
              </a:solidFill>
              <a:latin typeface="Calibri"/>
              <a:ea typeface="Calibri"/>
              <a:cs typeface="Calibri"/>
              <a:sym typeface="Calibri"/>
            </a:endParaRPr>
          </a:p>
        </p:txBody>
      </p:sp>
      <p:sp>
        <p:nvSpPr>
          <p:cNvPr id="12" name="Google Shape;575;p60">
            <a:extLst>
              <a:ext uri="{FF2B5EF4-FFF2-40B4-BE49-F238E27FC236}">
                <a16:creationId xmlns:a16="http://schemas.microsoft.com/office/drawing/2014/main" id="{CC776C0E-9652-904A-A055-6A702FAF4614}"/>
              </a:ext>
            </a:extLst>
          </p:cNvPr>
          <p:cNvSpPr/>
          <p:nvPr/>
        </p:nvSpPr>
        <p:spPr>
          <a:xfrm>
            <a:off x="20617" y="411345"/>
            <a:ext cx="3484583" cy="471468"/>
          </a:xfrm>
          <a:custGeom>
            <a:avLst/>
            <a:gdLst/>
            <a:ahLst/>
            <a:cxnLst/>
            <a:rect l="l" t="t" r="r" b="b"/>
            <a:pathLst>
              <a:path w="2560850" h="1192783" extrusionOk="0">
                <a:moveTo>
                  <a:pt x="0" y="198801"/>
                </a:moveTo>
                <a:cubicBezTo>
                  <a:pt x="0" y="146076"/>
                  <a:pt x="20945" y="95510"/>
                  <a:pt x="58228" y="58227"/>
                </a:cubicBezTo>
                <a:cubicBezTo>
                  <a:pt x="95510" y="20945"/>
                  <a:pt x="146076" y="0"/>
                  <a:pt x="198802" y="0"/>
                </a:cubicBezTo>
                <a:lnTo>
                  <a:pt x="2362049" y="0"/>
                </a:lnTo>
                <a:cubicBezTo>
                  <a:pt x="2414774" y="0"/>
                  <a:pt x="2465340" y="20945"/>
                  <a:pt x="2502623" y="58228"/>
                </a:cubicBezTo>
                <a:cubicBezTo>
                  <a:pt x="2539905" y="95510"/>
                  <a:pt x="2560850" y="146076"/>
                  <a:pt x="2560850" y="198802"/>
                </a:cubicBezTo>
                <a:lnTo>
                  <a:pt x="2560850" y="993982"/>
                </a:lnTo>
                <a:cubicBezTo>
                  <a:pt x="2560850" y="1046707"/>
                  <a:pt x="2539905" y="1097273"/>
                  <a:pt x="2502622" y="1134556"/>
                </a:cubicBezTo>
                <a:cubicBezTo>
                  <a:pt x="2465340" y="1171838"/>
                  <a:pt x="2414774" y="1192783"/>
                  <a:pt x="236204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a:solidFill>
                  <a:schemeClr val="bg1"/>
                </a:solidFill>
                <a:latin typeface="Calibri"/>
                <a:ea typeface="Calibri"/>
                <a:cs typeface="Calibri"/>
                <a:sym typeface="Calibri"/>
              </a:rPr>
              <a:t>Pregnancy </a:t>
            </a:r>
          </a:p>
          <a:p>
            <a:pPr algn="ctr">
              <a:lnSpc>
                <a:spcPct val="90000"/>
              </a:lnSpc>
            </a:pPr>
            <a:r>
              <a:rPr lang="en" sz="1800" b="1" dirty="0">
                <a:solidFill>
                  <a:schemeClr val="bg1"/>
                </a:solidFill>
                <a:latin typeface="Calibri"/>
                <a:ea typeface="Calibri"/>
                <a:cs typeface="Calibri"/>
                <a:sym typeface="Calibri"/>
              </a:rPr>
              <a:t>(further development of embryo)</a:t>
            </a:r>
            <a:endParaRPr sz="1800" b="1" dirty="0">
              <a:solidFill>
                <a:schemeClr val="bg1"/>
              </a:solidFill>
              <a:latin typeface="Calibri"/>
              <a:ea typeface="Calibri"/>
              <a:cs typeface="Calibri"/>
              <a:sym typeface="Calibri"/>
            </a:endParaRPr>
          </a:p>
        </p:txBody>
      </p:sp>
      <p:pic>
        <p:nvPicPr>
          <p:cNvPr id="13" name="Google Shape;656;p66">
            <a:extLst>
              <a:ext uri="{FF2B5EF4-FFF2-40B4-BE49-F238E27FC236}">
                <a16:creationId xmlns:a16="http://schemas.microsoft.com/office/drawing/2014/main" id="{67F8FAE4-7094-7340-98B2-04919327752D}"/>
              </a:ext>
            </a:extLst>
          </p:cNvPr>
          <p:cNvPicPr preferRelativeResize="0"/>
          <p:nvPr/>
        </p:nvPicPr>
        <p:blipFill rotWithShape="1">
          <a:blip r:embed="rId4">
            <a:alphaModFix/>
            <a:extLst>
              <a:ext uri="{BEBA8EAE-BF5A-486C-A8C5-ECC9F3942E4B}">
                <a14:imgProps xmlns:a14="http://schemas.microsoft.com/office/drawing/2010/main">
                  <a14:imgLayer r:embed="rId5">
                    <a14:imgEffect>
                      <a14:backgroundRemoval t="6471" b="94706" l="5000" r="90000">
                        <a14:foregroundMark x1="43333" y1="15882" x2="43333" y2="15882"/>
                        <a14:foregroundMark x1="57778" y1="10000" x2="57778" y2="10000"/>
                        <a14:foregroundMark x1="71111" y1="11765" x2="42222" y2="6471"/>
                        <a14:foregroundMark x1="42222" y1="6471" x2="14444" y2="21176"/>
                        <a14:foregroundMark x1="14444" y1="21176" x2="3889" y2="50588"/>
                        <a14:foregroundMark x1="3889" y1="50588" x2="15000" y2="79412"/>
                        <a14:foregroundMark x1="15000" y1="79412" x2="42222" y2="93529"/>
                        <a14:foregroundMark x1="42222" y1="93529" x2="71111" y2="85294"/>
                        <a14:foregroundMark x1="71111" y1="85294" x2="87222" y2="58824"/>
                        <a14:foregroundMark x1="87222" y1="58824" x2="83889" y2="26471"/>
                        <a14:foregroundMark x1="83889" y1="26471" x2="61111" y2="7059"/>
                        <a14:foregroundMark x1="61111" y1="7059" x2="50556" y2="6471"/>
                        <a14:foregroundMark x1="73333" y1="17647" x2="73333" y2="17647"/>
                        <a14:foregroundMark x1="78889" y1="20000" x2="78889" y2="20000"/>
                        <a14:foregroundMark x1="70556" y1="12353" x2="88333" y2="36471"/>
                        <a14:foregroundMark x1="88333" y1="36471" x2="85000" y2="68235"/>
                        <a14:foregroundMark x1="85000" y1="68235" x2="65000" y2="91176"/>
                        <a14:foregroundMark x1="65000" y1="91176" x2="35556" y2="95294"/>
                        <a14:foregroundMark x1="35556" y1="95294" x2="32222" y2="92941"/>
                        <a14:foregroundMark x1="5000" y1="51765" x2="5000" y2="51765"/>
                      </a14:backgroundRemoval>
                    </a14:imgEffect>
                  </a14:imgLayer>
                </a14:imgProps>
              </a:ext>
            </a:extLst>
          </a:blip>
          <a:srcRect/>
          <a:stretch/>
        </p:blipFill>
        <p:spPr>
          <a:xfrm>
            <a:off x="3741961" y="1644870"/>
            <a:ext cx="100529" cy="88306"/>
          </a:xfrm>
          <a:prstGeom prst="rect">
            <a:avLst/>
          </a:prstGeom>
          <a:noFill/>
          <a:ln>
            <a:noFill/>
          </a:ln>
        </p:spPr>
      </p:pic>
      <p:pic>
        <p:nvPicPr>
          <p:cNvPr id="14" name="Google Shape;658;p66">
            <a:extLst>
              <a:ext uri="{FF2B5EF4-FFF2-40B4-BE49-F238E27FC236}">
                <a16:creationId xmlns:a16="http://schemas.microsoft.com/office/drawing/2014/main" id="{CA08094B-849D-F14B-9398-B9305E783470}"/>
              </a:ext>
            </a:extLst>
          </p:cNvPr>
          <p:cNvPicPr preferRelativeResize="0"/>
          <p:nvPr/>
        </p:nvPicPr>
        <p:blipFill rotWithShape="1">
          <a:blip r:embed="rId6">
            <a:alphaModFix/>
            <a:extLst>
              <a:ext uri="{BEBA8EAE-BF5A-486C-A8C5-ECC9F3942E4B}">
                <a14:imgProps xmlns:a14="http://schemas.microsoft.com/office/drawing/2010/main">
                  <a14:imgLayer r:embed="rId7">
                    <a14:imgEffect>
                      <a14:backgroundRemoval t="8197" b="97268" l="4918" r="90710">
                        <a14:foregroundMark x1="20765" y1="25137" x2="20765" y2="25137"/>
                        <a14:foregroundMark x1="41530" y1="14208" x2="18579" y2="21858"/>
                        <a14:foregroundMark x1="18579" y1="21858" x2="9836" y2="45355"/>
                        <a14:foregroundMark x1="9836" y1="45355" x2="10383" y2="69399"/>
                        <a14:foregroundMark x1="10383" y1="69399" x2="28415" y2="84699"/>
                        <a14:foregroundMark x1="28415" y1="84699" x2="57923" y2="97814"/>
                        <a14:foregroundMark x1="57923" y1="97814" x2="71585" y2="81967"/>
                        <a14:foregroundMark x1="83607" y1="33880" x2="69945" y2="14754"/>
                        <a14:foregroundMark x1="69945" y1="14754" x2="46995" y2="8197"/>
                        <a14:foregroundMark x1="46995" y1="8197" x2="50820" y2="21311"/>
                        <a14:foregroundMark x1="83060" y1="31694" x2="89617" y2="54645"/>
                        <a14:foregroundMark x1="89617" y1="54645" x2="85792" y2="35519"/>
                        <a14:foregroundMark x1="5464" y1="45355" x2="5464" y2="45355"/>
                        <a14:foregroundMark x1="90710" y1="49727" x2="90710" y2="49727"/>
                      </a14:backgroundRemoval>
                    </a14:imgEffect>
                  </a14:imgLayer>
                </a14:imgProps>
              </a:ext>
            </a:extLst>
          </a:blip>
          <a:srcRect l="4131" t="4131" r="4984" b="1638"/>
          <a:stretch/>
        </p:blipFill>
        <p:spPr>
          <a:xfrm>
            <a:off x="4006099" y="1705941"/>
            <a:ext cx="119491" cy="115527"/>
          </a:xfrm>
          <a:prstGeom prst="rect">
            <a:avLst/>
          </a:prstGeom>
          <a:noFill/>
          <a:ln>
            <a:noFill/>
          </a:ln>
        </p:spPr>
      </p:pic>
      <p:pic>
        <p:nvPicPr>
          <p:cNvPr id="15" name="Google Shape;659;p66">
            <a:extLst>
              <a:ext uri="{FF2B5EF4-FFF2-40B4-BE49-F238E27FC236}">
                <a16:creationId xmlns:a16="http://schemas.microsoft.com/office/drawing/2014/main" id="{4A60E337-1AC5-E241-A90C-B87F6C275662}"/>
              </a:ext>
            </a:extLst>
          </p:cNvPr>
          <p:cNvPicPr preferRelativeResize="0"/>
          <p:nvPr/>
        </p:nvPicPr>
        <p:blipFill rotWithShape="1">
          <a:blip r:embed="rId8">
            <a:alphaModFix/>
            <a:extLst>
              <a:ext uri="{BEBA8EAE-BF5A-486C-A8C5-ECC9F3942E4B}">
                <a14:imgProps xmlns:a14="http://schemas.microsoft.com/office/drawing/2010/main">
                  <a14:imgLayer r:embed="rId9">
                    <a14:imgEffect>
                      <a14:backgroundRemoval t="6897" b="93103" l="0" r="93064">
                        <a14:foregroundMark x1="80925" y1="20115" x2="62428" y2="9770"/>
                        <a14:foregroundMark x1="62428" y1="9770" x2="41618" y2="6322"/>
                        <a14:foregroundMark x1="41618" y1="6322" x2="21965" y2="13793"/>
                        <a14:foregroundMark x1="21965" y1="13793" x2="9249" y2="31034"/>
                        <a14:foregroundMark x1="9249" y1="31034" x2="8092" y2="52299"/>
                        <a14:foregroundMark x1="8092" y1="52299" x2="15607" y2="72414"/>
                        <a14:foregroundMark x1="15607" y1="72414" x2="31214" y2="86782"/>
                        <a14:foregroundMark x1="31214" y1="86782" x2="51445" y2="93678"/>
                        <a14:foregroundMark x1="51445" y1="93678" x2="74566" y2="87931"/>
                        <a14:foregroundMark x1="74566" y1="87931" x2="87283" y2="68391"/>
                        <a14:foregroundMark x1="87283" y1="68391" x2="86127" y2="24138"/>
                        <a14:foregroundMark x1="86127" y1="24138" x2="69364" y2="8621"/>
                        <a14:foregroundMark x1="69364" y1="8621" x2="53179" y2="7471"/>
                        <a14:foregroundMark x1="2890" y1="39080" x2="2890" y2="39080"/>
                        <a14:foregroundMark x1="90173" y1="39655" x2="90173" y2="39655"/>
                        <a14:foregroundMark x1="91329" y1="48851" x2="91329" y2="48851"/>
                        <a14:foregroundMark x1="91329" y1="44253" x2="91329" y2="44253"/>
                        <a14:foregroundMark x1="93064" y1="47126" x2="93064" y2="47126"/>
                        <a14:foregroundMark x1="50867" y1="93103" x2="50867" y2="93103"/>
                      </a14:backgroundRemoval>
                    </a14:imgEffect>
                  </a14:imgLayer>
                </a14:imgProps>
              </a:ext>
            </a:extLst>
          </a:blip>
          <a:srcRect/>
          <a:stretch/>
        </p:blipFill>
        <p:spPr>
          <a:xfrm>
            <a:off x="4967890" y="1719623"/>
            <a:ext cx="208243" cy="203690"/>
          </a:xfrm>
          <a:prstGeom prst="rect">
            <a:avLst/>
          </a:prstGeom>
          <a:noFill/>
          <a:ln>
            <a:noFill/>
          </a:ln>
        </p:spPr>
      </p:pic>
      <p:grpSp>
        <p:nvGrpSpPr>
          <p:cNvPr id="16" name="Google Shape;660;p66">
            <a:extLst>
              <a:ext uri="{FF2B5EF4-FFF2-40B4-BE49-F238E27FC236}">
                <a16:creationId xmlns:a16="http://schemas.microsoft.com/office/drawing/2014/main" id="{3B65AC66-D8C3-2549-905A-F4DD057C9AB8}"/>
              </a:ext>
            </a:extLst>
          </p:cNvPr>
          <p:cNvGrpSpPr/>
          <p:nvPr/>
        </p:nvGrpSpPr>
        <p:grpSpPr>
          <a:xfrm>
            <a:off x="4142274" y="1629559"/>
            <a:ext cx="808941" cy="405040"/>
            <a:chOff x="-2063513" y="4414003"/>
            <a:chExt cx="6827770" cy="3644892"/>
          </a:xfrm>
        </p:grpSpPr>
        <p:pic>
          <p:nvPicPr>
            <p:cNvPr id="17" name="Google Shape;661;p66">
              <a:extLst>
                <a:ext uri="{FF2B5EF4-FFF2-40B4-BE49-F238E27FC236}">
                  <a16:creationId xmlns:a16="http://schemas.microsoft.com/office/drawing/2014/main" id="{E1914EEF-1ABE-8D4F-8B54-6D9AD3C25934}"/>
                </a:ext>
              </a:extLst>
            </p:cNvPr>
            <p:cNvPicPr preferRelativeResize="0"/>
            <p:nvPr/>
          </p:nvPicPr>
          <p:blipFill rotWithShape="1">
            <a:blip r:embed="rId10">
              <a:alphaModFix/>
              <a:extLst>
                <a:ext uri="{BEBA8EAE-BF5A-486C-A8C5-ECC9F3942E4B}">
                  <a14:imgProps xmlns:a14="http://schemas.microsoft.com/office/drawing/2010/main">
                    <a14:imgLayer r:embed="rId11">
                      <a14:imgEffect>
                        <a14:backgroundRemoval t="6433" b="98830" l="0" r="94220">
                          <a14:foregroundMark x1="13295" y1="22222" x2="13295" y2="22222"/>
                          <a14:foregroundMark x1="15029" y1="21637" x2="6358" y2="45029"/>
                          <a14:foregroundMark x1="6358" y1="45029" x2="14451" y2="69591"/>
                          <a14:foregroundMark x1="14451" y1="69591" x2="31214" y2="90058"/>
                          <a14:foregroundMark x1="31214" y1="90058" x2="59538" y2="92398"/>
                          <a14:foregroundMark x1="59538" y1="92398" x2="81503" y2="80702"/>
                          <a14:foregroundMark x1="81503" y1="80702" x2="90751" y2="54386"/>
                          <a14:foregroundMark x1="90751" y1="54386" x2="84393" y2="29825"/>
                          <a14:foregroundMark x1="84393" y1="29825" x2="67052" y2="11111"/>
                          <a14:foregroundMark x1="67052" y1="11111" x2="42197" y2="6433"/>
                          <a14:foregroundMark x1="42197" y1="6433" x2="18497" y2="15205"/>
                          <a14:foregroundMark x1="18497" y1="15205" x2="15607" y2="19298"/>
                          <a14:foregroundMark x1="74566" y1="14035" x2="74566" y2="14035"/>
                          <a14:foregroundMark x1="83237" y1="22807" x2="83237" y2="22807"/>
                          <a14:foregroundMark x1="88439" y1="42690" x2="88439" y2="42690"/>
                          <a14:foregroundMark x1="92486" y1="47368" x2="92486" y2="47368"/>
                          <a14:foregroundMark x1="86705" y1="33333" x2="92486" y2="57895"/>
                          <a14:foregroundMark x1="92486" y1="57895" x2="89017" y2="33918"/>
                          <a14:foregroundMark x1="4046" y1="35673" x2="5780" y2="60819"/>
                          <a14:foregroundMark x1="5780" y1="60819" x2="20809" y2="80702"/>
                          <a14:foregroundMark x1="20809" y1="80702" x2="43353" y2="93567"/>
                          <a14:foregroundMark x1="43353" y1="93567" x2="66474" y2="91813"/>
                          <a14:foregroundMark x1="1156" y1="53216" x2="1156" y2="53216"/>
                          <a14:foregroundMark x1="92486" y1="53216" x2="92486" y2="53216"/>
                          <a14:foregroundMark x1="94220" y1="52632" x2="94220" y2="52632"/>
                          <a14:foregroundMark x1="47977" y1="98830" x2="47977" y2="98830"/>
                        </a14:backgroundRemoval>
                      </a14:imgEffect>
                    </a14:imgLayer>
                  </a14:imgProps>
                </a:ext>
              </a:extLst>
            </a:blip>
            <a:srcRect/>
            <a:stretch/>
          </p:blipFill>
          <p:spPr>
            <a:xfrm>
              <a:off x="351585" y="4414003"/>
              <a:ext cx="1757648" cy="1706283"/>
            </a:xfrm>
            <a:prstGeom prst="rect">
              <a:avLst/>
            </a:prstGeom>
            <a:noFill/>
            <a:ln>
              <a:noFill/>
            </a:ln>
          </p:spPr>
        </p:pic>
        <p:sp>
          <p:nvSpPr>
            <p:cNvPr id="18" name="Google Shape;662;p66">
              <a:extLst>
                <a:ext uri="{FF2B5EF4-FFF2-40B4-BE49-F238E27FC236}">
                  <a16:creationId xmlns:a16="http://schemas.microsoft.com/office/drawing/2014/main" id="{FC89D340-D6B8-5A48-810D-C2090342154E}"/>
                </a:ext>
              </a:extLst>
            </p:cNvPr>
            <p:cNvSpPr txBox="1"/>
            <p:nvPr/>
          </p:nvSpPr>
          <p:spPr>
            <a:xfrm>
              <a:off x="-2063513" y="5566530"/>
              <a:ext cx="6827770" cy="2492365"/>
            </a:xfrm>
            <a:prstGeom prst="rect">
              <a:avLst/>
            </a:prstGeom>
            <a:noFill/>
            <a:ln>
              <a:noFill/>
            </a:ln>
          </p:spPr>
          <p:txBody>
            <a:bodyPr spcFirstLastPara="1" wrap="square" lIns="76188" tIns="38083" rIns="76188" bIns="38083" anchor="t" anchorCtr="0">
              <a:spAutoFit/>
            </a:bodyPr>
            <a:lstStyle/>
            <a:p>
              <a:pPr algn="ctr"/>
              <a:r>
                <a:rPr lang="en-US" sz="700" b="1" dirty="0">
                  <a:solidFill>
                    <a:schemeClr val="tx1"/>
                  </a:solidFill>
                  <a:latin typeface="Calibri"/>
                  <a:ea typeface="Calibri"/>
                  <a:cs typeface="Calibri"/>
                  <a:sym typeface="Calibri"/>
                </a:rPr>
                <a:t>Morula</a:t>
              </a:r>
              <a:r>
                <a:rPr lang="en-US" sz="600" b="1" dirty="0">
                  <a:solidFill>
                    <a:schemeClr val="tx1"/>
                  </a:solidFill>
                  <a:latin typeface="Calibri"/>
                  <a:ea typeface="Calibri"/>
                  <a:cs typeface="Calibri"/>
                  <a:sym typeface="Calibri"/>
                </a:rPr>
                <a:t> </a:t>
              </a:r>
            </a:p>
            <a:p>
              <a:pPr algn="ctr"/>
              <a:r>
                <a:rPr lang="en-US" sz="600" b="1" dirty="0">
                  <a:solidFill>
                    <a:schemeClr val="tx1"/>
                  </a:solidFill>
                  <a:latin typeface="Calibri"/>
                  <a:ea typeface="Calibri"/>
                  <a:cs typeface="Calibri"/>
                  <a:sym typeface="Calibri"/>
                </a:rPr>
                <a:t>(8-16 blastomeres)</a:t>
              </a:r>
              <a:endParaRPr sz="600" b="1" dirty="0">
                <a:solidFill>
                  <a:schemeClr val="tx1"/>
                </a:solidFill>
                <a:latin typeface="Calibri"/>
                <a:ea typeface="Calibri"/>
                <a:cs typeface="Calibri"/>
                <a:sym typeface="Calibri"/>
              </a:endParaRPr>
            </a:p>
          </p:txBody>
        </p:sp>
      </p:grpSp>
      <p:grpSp>
        <p:nvGrpSpPr>
          <p:cNvPr id="19" name="Google Shape;663;p66">
            <a:extLst>
              <a:ext uri="{FF2B5EF4-FFF2-40B4-BE49-F238E27FC236}">
                <a16:creationId xmlns:a16="http://schemas.microsoft.com/office/drawing/2014/main" id="{2313883F-023D-8A4F-8D80-C8CB83B193EE}"/>
              </a:ext>
            </a:extLst>
          </p:cNvPr>
          <p:cNvGrpSpPr/>
          <p:nvPr/>
        </p:nvGrpSpPr>
        <p:grpSpPr>
          <a:xfrm>
            <a:off x="5176133" y="1862620"/>
            <a:ext cx="818148" cy="462959"/>
            <a:chOff x="2617219" y="3760006"/>
            <a:chExt cx="5831977" cy="3351771"/>
          </a:xfrm>
        </p:grpSpPr>
        <p:pic>
          <p:nvPicPr>
            <p:cNvPr id="20" name="Google Shape;664;p66">
              <a:extLst>
                <a:ext uri="{FF2B5EF4-FFF2-40B4-BE49-F238E27FC236}">
                  <a16:creationId xmlns:a16="http://schemas.microsoft.com/office/drawing/2014/main" id="{5835A549-CD7A-5D47-B123-4B83CCBBAFF2}"/>
                </a:ext>
              </a:extLst>
            </p:cNvPr>
            <p:cNvPicPr preferRelativeResize="0"/>
            <p:nvPr/>
          </p:nvPicPr>
          <p:blipFill rotWithShape="1">
            <a:blip r:embed="rId12">
              <a:alphaModFix/>
              <a:extLst>
                <a:ext uri="{BEBA8EAE-BF5A-486C-A8C5-ECC9F3942E4B}">
                  <a14:imgProps xmlns:a14="http://schemas.microsoft.com/office/drawing/2010/main">
                    <a14:imgLayer r:embed="rId13">
                      <a14:imgEffect>
                        <a14:backgroundRemoval t="7018" b="95906" l="5556" r="90556">
                          <a14:foregroundMark x1="87778" y1="36842" x2="76111" y2="18713"/>
                          <a14:foregroundMark x1="76111" y1="18713" x2="58333" y2="9942"/>
                          <a14:foregroundMark x1="58333" y1="9942" x2="38889" y2="9942"/>
                          <a14:foregroundMark x1="38889" y1="9942" x2="19444" y2="18129"/>
                          <a14:foregroundMark x1="19444" y1="18129" x2="11111" y2="36842"/>
                          <a14:foregroundMark x1="11111" y1="36842" x2="11667" y2="57895"/>
                          <a14:foregroundMark x1="11667" y1="57895" x2="17778" y2="77778"/>
                          <a14:foregroundMark x1="17778" y1="77778" x2="35000" y2="90058"/>
                          <a14:foregroundMark x1="35000" y1="90058" x2="55000" y2="93567"/>
                          <a14:foregroundMark x1="55000" y1="93567" x2="73889" y2="87135"/>
                          <a14:foregroundMark x1="73889" y1="87135" x2="86667" y2="68421"/>
                          <a14:foregroundMark x1="86667" y1="68421" x2="86111" y2="33333"/>
                          <a14:foregroundMark x1="49444" y1="7018" x2="49444" y2="7018"/>
                          <a14:foregroundMark x1="90000" y1="49123" x2="90000" y2="49123"/>
                          <a14:foregroundMark x1="6111" y1="52632" x2="6111" y2="52632"/>
                          <a14:foregroundMark x1="90000" y1="54386" x2="90000" y2="54386"/>
                          <a14:foregroundMark x1="90556" y1="47953" x2="90556" y2="47953"/>
                          <a14:foregroundMark x1="43333" y1="95906" x2="43333" y2="95906"/>
                        </a14:backgroundRemoval>
                      </a14:imgEffect>
                    </a14:imgLayer>
                  </a14:imgProps>
                </a:ext>
              </a:extLst>
            </a:blip>
            <a:srcRect/>
            <a:stretch/>
          </p:blipFill>
          <p:spPr>
            <a:xfrm>
              <a:off x="4124806" y="3760006"/>
              <a:ext cx="2520280" cy="2394266"/>
            </a:xfrm>
            <a:prstGeom prst="rect">
              <a:avLst/>
            </a:prstGeom>
            <a:noFill/>
            <a:ln>
              <a:noFill/>
            </a:ln>
          </p:spPr>
        </p:pic>
        <p:sp>
          <p:nvSpPr>
            <p:cNvPr id="21" name="Google Shape;665;p66">
              <a:extLst>
                <a:ext uri="{FF2B5EF4-FFF2-40B4-BE49-F238E27FC236}">
                  <a16:creationId xmlns:a16="http://schemas.microsoft.com/office/drawing/2014/main" id="{78410365-8305-CC44-B313-143D57FF1A7A}"/>
                </a:ext>
              </a:extLst>
            </p:cNvPr>
            <p:cNvSpPr txBox="1"/>
            <p:nvPr/>
          </p:nvSpPr>
          <p:spPr>
            <a:xfrm>
              <a:off x="2617219" y="5775062"/>
              <a:ext cx="5831977" cy="1336715"/>
            </a:xfrm>
            <a:prstGeom prst="rect">
              <a:avLst/>
            </a:prstGeom>
            <a:noFill/>
            <a:ln>
              <a:noFill/>
            </a:ln>
          </p:spPr>
          <p:txBody>
            <a:bodyPr spcFirstLastPara="1" wrap="square" lIns="76188" tIns="38083" rIns="76188" bIns="38083" anchor="t" anchorCtr="0">
              <a:spAutoFit/>
            </a:bodyPr>
            <a:lstStyle/>
            <a:p>
              <a:pPr algn="ctr"/>
              <a:r>
                <a:rPr lang="en-US" sz="700" b="1" dirty="0">
                  <a:solidFill>
                    <a:schemeClr val="tx1"/>
                  </a:solidFill>
                  <a:latin typeface="Calibri"/>
                  <a:ea typeface="Calibri"/>
                  <a:cs typeface="Calibri"/>
                  <a:sym typeface="Calibri"/>
                </a:rPr>
                <a:t>Blastocyst</a:t>
              </a:r>
              <a:endParaRPr sz="700" b="1" dirty="0">
                <a:solidFill>
                  <a:schemeClr val="tx1"/>
                </a:solidFill>
                <a:latin typeface="Calibri"/>
                <a:ea typeface="Calibri"/>
                <a:cs typeface="Calibri"/>
                <a:sym typeface="Calibri"/>
              </a:endParaRPr>
            </a:p>
          </p:txBody>
        </p:sp>
      </p:grpSp>
      <p:grpSp>
        <p:nvGrpSpPr>
          <p:cNvPr id="27" name="Group 26">
            <a:extLst>
              <a:ext uri="{FF2B5EF4-FFF2-40B4-BE49-F238E27FC236}">
                <a16:creationId xmlns:a16="http://schemas.microsoft.com/office/drawing/2014/main" id="{2CFAE642-61C0-3741-835F-A1591C159023}"/>
              </a:ext>
            </a:extLst>
          </p:cNvPr>
          <p:cNvGrpSpPr/>
          <p:nvPr/>
        </p:nvGrpSpPr>
        <p:grpSpPr>
          <a:xfrm>
            <a:off x="5814638" y="5175997"/>
            <a:ext cx="150676" cy="596155"/>
            <a:chOff x="6047633" y="4310673"/>
            <a:chExt cx="611974" cy="1599519"/>
          </a:xfrm>
        </p:grpSpPr>
        <p:pic>
          <p:nvPicPr>
            <p:cNvPr id="7" name="Picture 6">
              <a:extLst>
                <a:ext uri="{FF2B5EF4-FFF2-40B4-BE49-F238E27FC236}">
                  <a16:creationId xmlns:a16="http://schemas.microsoft.com/office/drawing/2014/main" id="{A549AE14-4477-6648-82EB-2200B829219C}"/>
                </a:ext>
              </a:extLst>
            </p:cNvPr>
            <p:cNvPicPr>
              <a:picLocks noChangeAspect="1"/>
            </p:cNvPicPr>
            <p:nvPr/>
          </p:nvPicPr>
          <p:blipFill>
            <a:blip r:embed="rId14"/>
            <a:stretch>
              <a:fillRect/>
            </a:stretch>
          </p:blipFill>
          <p:spPr>
            <a:xfrm rot="6652009">
              <a:off x="6063727" y="4884495"/>
              <a:ext cx="725675" cy="466084"/>
            </a:xfrm>
            <a:prstGeom prst="rect">
              <a:avLst/>
            </a:prstGeom>
          </p:spPr>
        </p:pic>
        <p:pic>
          <p:nvPicPr>
            <p:cNvPr id="23" name="Picture 22">
              <a:extLst>
                <a:ext uri="{FF2B5EF4-FFF2-40B4-BE49-F238E27FC236}">
                  <a16:creationId xmlns:a16="http://schemas.microsoft.com/office/drawing/2014/main" id="{01D848BF-EB19-5241-9799-91BDBC7F7637}"/>
                </a:ext>
              </a:extLst>
            </p:cNvPr>
            <p:cNvPicPr>
              <a:picLocks noChangeAspect="1"/>
            </p:cNvPicPr>
            <p:nvPr/>
          </p:nvPicPr>
          <p:blipFill>
            <a:blip r:embed="rId14"/>
            <a:stretch>
              <a:fillRect/>
            </a:stretch>
          </p:blipFill>
          <p:spPr>
            <a:xfrm rot="7300306">
              <a:off x="6053829" y="5314313"/>
              <a:ext cx="725675" cy="466084"/>
            </a:xfrm>
            <a:prstGeom prst="rect">
              <a:avLst/>
            </a:prstGeom>
          </p:spPr>
        </p:pic>
        <p:pic>
          <p:nvPicPr>
            <p:cNvPr id="24" name="Picture 23">
              <a:extLst>
                <a:ext uri="{FF2B5EF4-FFF2-40B4-BE49-F238E27FC236}">
                  <a16:creationId xmlns:a16="http://schemas.microsoft.com/office/drawing/2014/main" id="{9EA80DB2-0354-C944-B4BA-3F19625FD14F}"/>
                </a:ext>
              </a:extLst>
            </p:cNvPr>
            <p:cNvPicPr>
              <a:picLocks noChangeAspect="1"/>
            </p:cNvPicPr>
            <p:nvPr/>
          </p:nvPicPr>
          <p:blipFill>
            <a:blip r:embed="rId14"/>
            <a:stretch>
              <a:fillRect/>
            </a:stretch>
          </p:blipFill>
          <p:spPr>
            <a:xfrm rot="6580245">
              <a:off x="5917837" y="5152442"/>
              <a:ext cx="725675" cy="466084"/>
            </a:xfrm>
            <a:prstGeom prst="rect">
              <a:avLst/>
            </a:prstGeom>
          </p:spPr>
        </p:pic>
        <p:pic>
          <p:nvPicPr>
            <p:cNvPr id="25" name="Picture 24">
              <a:extLst>
                <a:ext uri="{FF2B5EF4-FFF2-40B4-BE49-F238E27FC236}">
                  <a16:creationId xmlns:a16="http://schemas.microsoft.com/office/drawing/2014/main" id="{E364E89A-5B5C-E842-B2E4-749BA5F3BB16}"/>
                </a:ext>
              </a:extLst>
            </p:cNvPr>
            <p:cNvPicPr>
              <a:picLocks noChangeAspect="1"/>
            </p:cNvPicPr>
            <p:nvPr/>
          </p:nvPicPr>
          <p:blipFill>
            <a:blip r:embed="rId14"/>
            <a:stretch>
              <a:fillRect/>
            </a:stretch>
          </p:blipFill>
          <p:spPr>
            <a:xfrm rot="6719485">
              <a:off x="5969359" y="4440469"/>
              <a:ext cx="725675" cy="466084"/>
            </a:xfrm>
            <a:prstGeom prst="rect">
              <a:avLst/>
            </a:prstGeom>
          </p:spPr>
        </p:pic>
      </p:grpSp>
      <p:pic>
        <p:nvPicPr>
          <p:cNvPr id="26" name="Picture 25">
            <a:extLst>
              <a:ext uri="{FF2B5EF4-FFF2-40B4-BE49-F238E27FC236}">
                <a16:creationId xmlns:a16="http://schemas.microsoft.com/office/drawing/2014/main" id="{C2DE8C20-335F-CE4A-A0D3-072258C0D883}"/>
              </a:ext>
            </a:extLst>
          </p:cNvPr>
          <p:cNvPicPr>
            <a:picLocks noChangeAspect="1"/>
          </p:cNvPicPr>
          <p:nvPr/>
        </p:nvPicPr>
        <p:blipFill>
          <a:blip r:embed="rId14"/>
          <a:stretch>
            <a:fillRect/>
          </a:stretch>
        </p:blipFill>
        <p:spPr>
          <a:xfrm rot="1781709">
            <a:off x="5721499" y="6212688"/>
            <a:ext cx="142796" cy="91715"/>
          </a:xfrm>
          <a:prstGeom prst="rect">
            <a:avLst/>
          </a:prstGeom>
        </p:spPr>
      </p:pic>
      <p:sp>
        <p:nvSpPr>
          <p:cNvPr id="28" name="Google Shape;567;p60">
            <a:extLst>
              <a:ext uri="{FF2B5EF4-FFF2-40B4-BE49-F238E27FC236}">
                <a16:creationId xmlns:a16="http://schemas.microsoft.com/office/drawing/2014/main" id="{74ECCE19-FAFC-BC47-8AA3-46BD8E8253A1}"/>
              </a:ext>
            </a:extLst>
          </p:cNvPr>
          <p:cNvSpPr/>
          <p:nvPr/>
        </p:nvSpPr>
        <p:spPr>
          <a:xfrm>
            <a:off x="39849" y="4822481"/>
            <a:ext cx="1810800" cy="341869"/>
          </a:xfrm>
          <a:custGeom>
            <a:avLst/>
            <a:gdLst/>
            <a:ahLst/>
            <a:cxnLst/>
            <a:rect l="l" t="t" r="r" b="b"/>
            <a:pathLst>
              <a:path w="1835050" h="1192783" extrusionOk="0">
                <a:moveTo>
                  <a:pt x="0" y="198801"/>
                </a:moveTo>
                <a:cubicBezTo>
                  <a:pt x="0" y="146076"/>
                  <a:pt x="20945" y="95510"/>
                  <a:pt x="58228" y="58227"/>
                </a:cubicBezTo>
                <a:cubicBezTo>
                  <a:pt x="95510" y="20945"/>
                  <a:pt x="146076" y="0"/>
                  <a:pt x="198802" y="0"/>
                </a:cubicBezTo>
                <a:lnTo>
                  <a:pt x="1636249" y="0"/>
                </a:lnTo>
                <a:cubicBezTo>
                  <a:pt x="1688974" y="0"/>
                  <a:pt x="1739540" y="20945"/>
                  <a:pt x="1776823" y="58228"/>
                </a:cubicBezTo>
                <a:cubicBezTo>
                  <a:pt x="1814105" y="95510"/>
                  <a:pt x="1835050" y="146076"/>
                  <a:pt x="1835050" y="198802"/>
                </a:cubicBezTo>
                <a:lnTo>
                  <a:pt x="1835050" y="993982"/>
                </a:lnTo>
                <a:cubicBezTo>
                  <a:pt x="1835050" y="1046707"/>
                  <a:pt x="1814105" y="1097273"/>
                  <a:pt x="1776822" y="1134556"/>
                </a:cubicBezTo>
                <a:cubicBezTo>
                  <a:pt x="1739540" y="1171838"/>
                  <a:pt x="1688974" y="1192783"/>
                  <a:pt x="163624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 sz="1800" b="1" dirty="0" err="1">
                <a:solidFill>
                  <a:schemeClr val="bg1"/>
                </a:solidFill>
                <a:latin typeface="Calibri"/>
                <a:ea typeface="Calibri"/>
                <a:cs typeface="Calibri"/>
                <a:sym typeface="Calibri"/>
              </a:rPr>
              <a:t>Fertilisation</a:t>
            </a:r>
            <a:endParaRPr sz="1800" b="1" dirty="0">
              <a:solidFill>
                <a:schemeClr val="bg1"/>
              </a:solidFill>
              <a:latin typeface="Calibri"/>
              <a:ea typeface="Calibri"/>
              <a:cs typeface="Calibri"/>
              <a:sym typeface="Calibri"/>
            </a:endParaRPr>
          </a:p>
        </p:txBody>
      </p:sp>
      <p:pic>
        <p:nvPicPr>
          <p:cNvPr id="29" name="Google Shape;666;p66">
            <a:extLst>
              <a:ext uri="{FF2B5EF4-FFF2-40B4-BE49-F238E27FC236}">
                <a16:creationId xmlns:a16="http://schemas.microsoft.com/office/drawing/2014/main" id="{A1F76A88-4C2A-D14C-8D0A-CC6CC1AE21D9}"/>
              </a:ext>
            </a:extLst>
          </p:cNvPr>
          <p:cNvPicPr preferRelativeResize="0"/>
          <p:nvPr/>
        </p:nvPicPr>
        <p:blipFill rotWithShape="1">
          <a:blip r:embed="rId15">
            <a:alphaModFix/>
            <a:extLst>
              <a:ext uri="{BEBA8EAE-BF5A-486C-A8C5-ECC9F3942E4B}">
                <a14:imgProps xmlns:a14="http://schemas.microsoft.com/office/drawing/2010/main">
                  <a14:imgLayer r:embed="rId16">
                    <a14:imgEffect>
                      <a14:backgroundRemoval t="18408" b="91045" l="19704" r="81281">
                        <a14:foregroundMark x1="47783" y1="32338" x2="47783" y2="32338"/>
                        <a14:foregroundMark x1="50246" y1="20398" x2="50246" y2="20398"/>
                        <a14:foregroundMark x1="32512" y1="28856" x2="32512" y2="28856"/>
                        <a14:foregroundMark x1="24631" y1="39801" x2="24631" y2="39801"/>
                        <a14:foregroundMark x1="30542" y1="28358" x2="20690" y2="55224"/>
                        <a14:foregroundMark x1="20690" y1="55224" x2="35961" y2="79104"/>
                        <a14:foregroundMark x1="35961" y1="79104" x2="62069" y2="84080"/>
                        <a14:foregroundMark x1="77340" y1="68657" x2="79803" y2="40299"/>
                        <a14:foregroundMark x1="79803" y1="40299" x2="61084" y2="18408"/>
                        <a14:foregroundMark x1="61084" y1="18408" x2="33990" y2="24378"/>
                        <a14:foregroundMark x1="33990" y1="24378" x2="59113" y2="29851"/>
                        <a14:foregroundMark x1="47291" y1="91045" x2="47291" y2="91045"/>
                      </a14:backgroundRemoval>
                    </a14:imgEffect>
                  </a14:imgLayer>
                </a14:imgProps>
              </a:ext>
            </a:extLst>
          </a:blip>
          <a:srcRect l="12759" t="12459" r="10330" b="4068"/>
          <a:stretch/>
        </p:blipFill>
        <p:spPr>
          <a:xfrm>
            <a:off x="3741961" y="2433608"/>
            <a:ext cx="190723" cy="212332"/>
          </a:xfrm>
          <a:prstGeom prst="rect">
            <a:avLst/>
          </a:prstGeom>
          <a:noFill/>
          <a:ln>
            <a:noFill/>
          </a:ln>
        </p:spPr>
      </p:pic>
      <p:pic>
        <p:nvPicPr>
          <p:cNvPr id="30" name="Google Shape;657;p66">
            <a:extLst>
              <a:ext uri="{FF2B5EF4-FFF2-40B4-BE49-F238E27FC236}">
                <a16:creationId xmlns:a16="http://schemas.microsoft.com/office/drawing/2014/main" id="{A8D09570-9AD4-3548-ACD1-5E875F1A9AB0}"/>
              </a:ext>
            </a:extLst>
          </p:cNvPr>
          <p:cNvPicPr preferRelativeResize="0"/>
          <p:nvPr/>
        </p:nvPicPr>
        <p:blipFill rotWithShape="1">
          <a:blip r:embed="rId17">
            <a:alphaModFix/>
            <a:extLst>
              <a:ext uri="{BEBA8EAE-BF5A-486C-A8C5-ECC9F3942E4B}">
                <a14:imgProps xmlns:a14="http://schemas.microsoft.com/office/drawing/2010/main">
                  <a14:imgLayer r:embed="rId18">
                    <a14:imgEffect>
                      <a14:backgroundRemoval t="7419" b="94194" l="21080" r="77635">
                        <a14:foregroundMark x1="39846" y1="90645" x2="39846" y2="90645"/>
                        <a14:foregroundMark x1="43445" y1="94516" x2="43445" y2="94516"/>
                        <a14:foregroundMark x1="21080" y1="67419" x2="21080" y2="67419"/>
                        <a14:foregroundMark x1="55784" y1="50645" x2="55784" y2="50645"/>
                        <a14:foregroundMark x1="59640" y1="45806" x2="59640" y2="45806"/>
                        <a14:foregroundMark x1="58355" y1="50323" x2="58355" y2="50323"/>
                        <a14:foregroundMark x1="42674" y1="37097" x2="42674" y2="37097"/>
                        <a14:foregroundMark x1="55270" y1="28065" x2="55270" y2="28065"/>
                        <a14:foregroundMark x1="59383" y1="23226" x2="59383" y2="23226"/>
                        <a14:foregroundMark x1="44730" y1="35484" x2="44730" y2="35484"/>
                        <a14:foregroundMark x1="52699" y1="36774" x2="52699" y2="36774"/>
                        <a14:foregroundMark x1="55784" y1="32903" x2="55784" y2="32903"/>
                        <a14:foregroundMark x1="49871" y1="16452" x2="49871" y2="16452"/>
                        <a14:foregroundMark x1="67095" y1="11290" x2="67095" y2="11290"/>
                        <a14:foregroundMark x1="70694" y1="7419" x2="70694" y2="7419"/>
                      </a14:backgroundRemoval>
                    </a14:imgEffect>
                  </a14:imgLayer>
                </a14:imgProps>
              </a:ext>
            </a:extLst>
          </a:blip>
          <a:srcRect l="16962" r="15017" b="3665"/>
          <a:stretch/>
        </p:blipFill>
        <p:spPr>
          <a:xfrm rot="6423377" flipH="1">
            <a:off x="3354652" y="1439612"/>
            <a:ext cx="480638" cy="541013"/>
          </a:xfrm>
          <a:prstGeom prst="rect">
            <a:avLst/>
          </a:prstGeom>
          <a:noFill/>
          <a:ln>
            <a:noFill/>
          </a:ln>
        </p:spPr>
      </p:pic>
      <p:sp>
        <p:nvSpPr>
          <p:cNvPr id="32" name="Google Shape;567;p60">
            <a:extLst>
              <a:ext uri="{FF2B5EF4-FFF2-40B4-BE49-F238E27FC236}">
                <a16:creationId xmlns:a16="http://schemas.microsoft.com/office/drawing/2014/main" id="{569CE84C-173D-604C-82D8-12F785966AD8}"/>
              </a:ext>
            </a:extLst>
          </p:cNvPr>
          <p:cNvSpPr/>
          <p:nvPr/>
        </p:nvSpPr>
        <p:spPr>
          <a:xfrm>
            <a:off x="39849" y="5231572"/>
            <a:ext cx="1810800" cy="341869"/>
          </a:xfrm>
          <a:custGeom>
            <a:avLst/>
            <a:gdLst/>
            <a:ahLst/>
            <a:cxnLst/>
            <a:rect l="l" t="t" r="r" b="b"/>
            <a:pathLst>
              <a:path w="1835050" h="1192783" extrusionOk="0">
                <a:moveTo>
                  <a:pt x="0" y="198801"/>
                </a:moveTo>
                <a:cubicBezTo>
                  <a:pt x="0" y="146076"/>
                  <a:pt x="20945" y="95510"/>
                  <a:pt x="58228" y="58227"/>
                </a:cubicBezTo>
                <a:cubicBezTo>
                  <a:pt x="95510" y="20945"/>
                  <a:pt x="146076" y="0"/>
                  <a:pt x="198802" y="0"/>
                </a:cubicBezTo>
                <a:lnTo>
                  <a:pt x="1636249" y="0"/>
                </a:lnTo>
                <a:cubicBezTo>
                  <a:pt x="1688974" y="0"/>
                  <a:pt x="1739540" y="20945"/>
                  <a:pt x="1776823" y="58228"/>
                </a:cubicBezTo>
                <a:cubicBezTo>
                  <a:pt x="1814105" y="95510"/>
                  <a:pt x="1835050" y="146076"/>
                  <a:pt x="1835050" y="198802"/>
                </a:cubicBezTo>
                <a:lnTo>
                  <a:pt x="1835050" y="993982"/>
                </a:lnTo>
                <a:cubicBezTo>
                  <a:pt x="1835050" y="1046707"/>
                  <a:pt x="1814105" y="1097273"/>
                  <a:pt x="1776822" y="1134556"/>
                </a:cubicBezTo>
                <a:cubicBezTo>
                  <a:pt x="1739540" y="1171838"/>
                  <a:pt x="1688974" y="1192783"/>
                  <a:pt x="163624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IN" sz="1800" b="1" dirty="0">
                <a:solidFill>
                  <a:srgbClr val="FFFF00"/>
                </a:solidFill>
                <a:latin typeface="Calibri"/>
                <a:ea typeface="Calibri"/>
                <a:cs typeface="Calibri"/>
                <a:sym typeface="Calibri"/>
              </a:rPr>
              <a:t>Insemination</a:t>
            </a:r>
          </a:p>
        </p:txBody>
      </p:sp>
      <p:sp>
        <p:nvSpPr>
          <p:cNvPr id="33" name="Google Shape;567;p60">
            <a:extLst>
              <a:ext uri="{FF2B5EF4-FFF2-40B4-BE49-F238E27FC236}">
                <a16:creationId xmlns:a16="http://schemas.microsoft.com/office/drawing/2014/main" id="{2DF223B0-B202-A64F-AE5C-978F62F557A8}"/>
              </a:ext>
            </a:extLst>
          </p:cNvPr>
          <p:cNvSpPr/>
          <p:nvPr/>
        </p:nvSpPr>
        <p:spPr>
          <a:xfrm rot="5400000">
            <a:off x="1592182" y="4748293"/>
            <a:ext cx="1230717" cy="519745"/>
          </a:xfrm>
          <a:prstGeom prst="leftArrow">
            <a:avLst/>
          </a:pr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IN" sz="1100" b="1" dirty="0">
                <a:solidFill>
                  <a:srgbClr val="FFFF00"/>
                </a:solidFill>
                <a:latin typeface="Calibri"/>
                <a:ea typeface="Calibri"/>
                <a:cs typeface="Calibri"/>
                <a:sym typeface="Calibri"/>
              </a:rPr>
              <a:t>During coitus</a:t>
            </a:r>
          </a:p>
        </p:txBody>
      </p:sp>
      <p:sp>
        <p:nvSpPr>
          <p:cNvPr id="35" name="Google Shape;567;p60">
            <a:extLst>
              <a:ext uri="{FF2B5EF4-FFF2-40B4-BE49-F238E27FC236}">
                <a16:creationId xmlns:a16="http://schemas.microsoft.com/office/drawing/2014/main" id="{8C6F53CD-696B-064A-B89B-F5D12C534A74}"/>
              </a:ext>
            </a:extLst>
          </p:cNvPr>
          <p:cNvSpPr/>
          <p:nvPr/>
        </p:nvSpPr>
        <p:spPr>
          <a:xfrm>
            <a:off x="3213856" y="2908914"/>
            <a:ext cx="1272806" cy="382331"/>
          </a:xfrm>
          <a:custGeom>
            <a:avLst/>
            <a:gdLst/>
            <a:ahLst/>
            <a:cxnLst/>
            <a:rect l="l" t="t" r="r" b="b"/>
            <a:pathLst>
              <a:path w="1835050" h="1192783" extrusionOk="0">
                <a:moveTo>
                  <a:pt x="0" y="198801"/>
                </a:moveTo>
                <a:cubicBezTo>
                  <a:pt x="0" y="146076"/>
                  <a:pt x="20945" y="95510"/>
                  <a:pt x="58228" y="58227"/>
                </a:cubicBezTo>
                <a:cubicBezTo>
                  <a:pt x="95510" y="20945"/>
                  <a:pt x="146076" y="0"/>
                  <a:pt x="198802" y="0"/>
                </a:cubicBezTo>
                <a:lnTo>
                  <a:pt x="1636249" y="0"/>
                </a:lnTo>
                <a:cubicBezTo>
                  <a:pt x="1688974" y="0"/>
                  <a:pt x="1739540" y="20945"/>
                  <a:pt x="1776823" y="58228"/>
                </a:cubicBezTo>
                <a:cubicBezTo>
                  <a:pt x="1814105" y="95510"/>
                  <a:pt x="1835050" y="146076"/>
                  <a:pt x="1835050" y="198802"/>
                </a:cubicBezTo>
                <a:lnTo>
                  <a:pt x="1835050" y="993982"/>
                </a:lnTo>
                <a:cubicBezTo>
                  <a:pt x="1835050" y="1046707"/>
                  <a:pt x="1814105" y="1097273"/>
                  <a:pt x="1776822" y="1134556"/>
                </a:cubicBezTo>
                <a:cubicBezTo>
                  <a:pt x="1739540" y="1171838"/>
                  <a:pt x="1688974" y="1192783"/>
                  <a:pt x="1636248" y="1192783"/>
                </a:cubicBezTo>
                <a:lnTo>
                  <a:pt x="198801" y="1192783"/>
                </a:lnTo>
                <a:cubicBezTo>
                  <a:pt x="146076" y="1192783"/>
                  <a:pt x="95510" y="1171838"/>
                  <a:pt x="58227" y="1134555"/>
                </a:cubicBezTo>
                <a:cubicBezTo>
                  <a:pt x="20945" y="1097273"/>
                  <a:pt x="0" y="1046707"/>
                  <a:pt x="0" y="993981"/>
                </a:cubicBezTo>
                <a:lnTo>
                  <a:pt x="0" y="198801"/>
                </a:lnTo>
                <a:close/>
              </a:path>
            </a:pathLst>
          </a:custGeom>
          <a:solidFill>
            <a:srgbClr val="4F81BD"/>
          </a:solidFill>
          <a:ln w="25400" cap="flat" cmpd="sng">
            <a:solidFill>
              <a:schemeClr val="bg1"/>
            </a:solidFill>
            <a:prstDash val="solid"/>
            <a:round/>
            <a:headEnd type="none" w="sm" len="sm"/>
            <a:tailEnd type="none" w="sm" len="sm"/>
          </a:ln>
        </p:spPr>
        <p:txBody>
          <a:bodyPr spcFirstLastPara="1" wrap="square" lIns="130600" tIns="130600" rIns="130600" bIns="130600" anchor="ctr" anchorCtr="0">
            <a:noAutofit/>
          </a:bodyPr>
          <a:lstStyle/>
          <a:p>
            <a:pPr algn="ctr">
              <a:lnSpc>
                <a:spcPct val="90000"/>
              </a:lnSpc>
            </a:pPr>
            <a:r>
              <a:rPr lang="en-IN" sz="1800" b="1" dirty="0">
                <a:solidFill>
                  <a:srgbClr val="FFFF00"/>
                </a:solidFill>
                <a:latin typeface="Calibri"/>
                <a:ea typeface="Calibri"/>
                <a:cs typeface="Calibri"/>
                <a:sym typeface="Calibri"/>
              </a:rPr>
              <a:t>Ovulation</a:t>
            </a:r>
          </a:p>
        </p:txBody>
      </p:sp>
      <p:sp>
        <p:nvSpPr>
          <p:cNvPr id="36" name="Rectangle 35">
            <a:extLst>
              <a:ext uri="{FF2B5EF4-FFF2-40B4-BE49-F238E27FC236}">
                <a16:creationId xmlns:a16="http://schemas.microsoft.com/office/drawing/2014/main" id="{31E13D47-D1EF-3343-9289-A88D0E70EADA}"/>
              </a:ext>
            </a:extLst>
          </p:cNvPr>
          <p:cNvSpPr/>
          <p:nvPr/>
        </p:nvSpPr>
        <p:spPr>
          <a:xfrm>
            <a:off x="2656442" y="1184322"/>
            <a:ext cx="1527906" cy="415498"/>
          </a:xfrm>
          <a:prstGeom prst="rect">
            <a:avLst/>
          </a:prstGeom>
        </p:spPr>
        <p:txBody>
          <a:bodyPr wrap="square">
            <a:spAutoFit/>
          </a:bodyPr>
          <a:lstStyle/>
          <a:p>
            <a:pPr algn="ctr"/>
            <a:r>
              <a:rPr lang="en-US" sz="1050" b="1" dirty="0">
                <a:solidFill>
                  <a:srgbClr val="FFFF00"/>
                </a:solidFill>
              </a:rPr>
              <a:t>Ampullary-isthmic junction</a:t>
            </a:r>
            <a:endParaRPr lang="en-US" sz="1050" dirty="0"/>
          </a:p>
        </p:txBody>
      </p:sp>
      <p:pic>
        <p:nvPicPr>
          <p:cNvPr id="38" name="Google Shape;664;p66">
            <a:extLst>
              <a:ext uri="{FF2B5EF4-FFF2-40B4-BE49-F238E27FC236}">
                <a16:creationId xmlns:a16="http://schemas.microsoft.com/office/drawing/2014/main" id="{F283157C-7A66-8B41-BC45-D4B218FFA02D}"/>
              </a:ext>
            </a:extLst>
          </p:cNvPr>
          <p:cNvPicPr preferRelativeResize="0"/>
          <p:nvPr/>
        </p:nvPicPr>
        <p:blipFill rotWithShape="1">
          <a:blip r:embed="rId12">
            <a:alphaModFix/>
            <a:extLst>
              <a:ext uri="{BEBA8EAE-BF5A-486C-A8C5-ECC9F3942E4B}">
                <a14:imgProps xmlns:a14="http://schemas.microsoft.com/office/drawing/2010/main">
                  <a14:imgLayer r:embed="rId13">
                    <a14:imgEffect>
                      <a14:backgroundRemoval t="7018" b="95906" l="5556" r="90556">
                        <a14:foregroundMark x1="87778" y1="36842" x2="76111" y2="18713"/>
                        <a14:foregroundMark x1="76111" y1="18713" x2="58333" y2="9942"/>
                        <a14:foregroundMark x1="58333" y1="9942" x2="38889" y2="9942"/>
                        <a14:foregroundMark x1="38889" y1="9942" x2="19444" y2="18129"/>
                        <a14:foregroundMark x1="19444" y1="18129" x2="11111" y2="36842"/>
                        <a14:foregroundMark x1="11111" y1="36842" x2="11667" y2="57895"/>
                        <a14:foregroundMark x1="11667" y1="57895" x2="17778" y2="77778"/>
                        <a14:foregroundMark x1="17778" y1="77778" x2="35000" y2="90058"/>
                        <a14:foregroundMark x1="35000" y1="90058" x2="55000" y2="93567"/>
                        <a14:foregroundMark x1="55000" y1="93567" x2="73889" y2="87135"/>
                        <a14:foregroundMark x1="73889" y1="87135" x2="86667" y2="68421"/>
                        <a14:foregroundMark x1="86667" y1="68421" x2="86111" y2="33333"/>
                        <a14:foregroundMark x1="49444" y1="7018" x2="49444" y2="7018"/>
                        <a14:foregroundMark x1="90000" y1="49123" x2="90000" y2="49123"/>
                        <a14:foregroundMark x1="6111" y1="52632" x2="6111" y2="52632"/>
                        <a14:foregroundMark x1="90000" y1="54386" x2="90000" y2="54386"/>
                        <a14:foregroundMark x1="90556" y1="47953" x2="90556" y2="47953"/>
                        <a14:foregroundMark x1="43333" y1="95906" x2="43333" y2="95906"/>
                      </a14:backgroundRemoval>
                    </a14:imgEffect>
                  </a14:imgLayer>
                </a14:imgProps>
              </a:ext>
            </a:extLst>
          </a:blip>
          <a:srcRect/>
          <a:stretch/>
        </p:blipFill>
        <p:spPr>
          <a:xfrm>
            <a:off x="5387627" y="1859439"/>
            <a:ext cx="353561" cy="330705"/>
          </a:xfrm>
          <a:prstGeom prst="rect">
            <a:avLst/>
          </a:prstGeom>
          <a:noFill/>
          <a:ln>
            <a:noFill/>
          </a:ln>
        </p:spPr>
      </p:pic>
      <p:sp>
        <p:nvSpPr>
          <p:cNvPr id="40" name="Rectangle 39">
            <a:extLst>
              <a:ext uri="{FF2B5EF4-FFF2-40B4-BE49-F238E27FC236}">
                <a16:creationId xmlns:a16="http://schemas.microsoft.com/office/drawing/2014/main" id="{36D5EB11-1BEB-DF40-B9C6-136FA592F06D}"/>
              </a:ext>
            </a:extLst>
          </p:cNvPr>
          <p:cNvSpPr/>
          <p:nvPr/>
        </p:nvSpPr>
        <p:spPr>
          <a:xfrm>
            <a:off x="2298780" y="5374319"/>
            <a:ext cx="2412840" cy="307777"/>
          </a:xfrm>
          <a:prstGeom prst="rect">
            <a:avLst/>
          </a:prstGeom>
        </p:spPr>
        <p:txBody>
          <a:bodyPr wrap="none">
            <a:spAutoFit/>
          </a:bodyPr>
          <a:lstStyle/>
          <a:p>
            <a:r>
              <a:rPr lang="en-US" b="1" dirty="0">
                <a:solidFill>
                  <a:srgbClr val="FFFF00"/>
                </a:solidFill>
              </a:rPr>
              <a:t>200 to 300 million sperms </a:t>
            </a:r>
            <a:endParaRPr lang="en-US" dirty="0"/>
          </a:p>
        </p:txBody>
      </p:sp>
      <p:grpSp>
        <p:nvGrpSpPr>
          <p:cNvPr id="41" name="Group 40">
            <a:extLst>
              <a:ext uri="{FF2B5EF4-FFF2-40B4-BE49-F238E27FC236}">
                <a16:creationId xmlns:a16="http://schemas.microsoft.com/office/drawing/2014/main" id="{BFFC1127-6964-184F-95D7-0E4FAE886864}"/>
              </a:ext>
            </a:extLst>
          </p:cNvPr>
          <p:cNvGrpSpPr/>
          <p:nvPr/>
        </p:nvGrpSpPr>
        <p:grpSpPr>
          <a:xfrm>
            <a:off x="-124503" y="2293308"/>
            <a:ext cx="2775534" cy="910283"/>
            <a:chOff x="5056415" y="1279554"/>
            <a:chExt cx="4482208" cy="1385987"/>
          </a:xfrm>
        </p:grpSpPr>
        <p:grpSp>
          <p:nvGrpSpPr>
            <p:cNvPr id="42" name="Google Shape;663;p66">
              <a:extLst>
                <a:ext uri="{FF2B5EF4-FFF2-40B4-BE49-F238E27FC236}">
                  <a16:creationId xmlns:a16="http://schemas.microsoft.com/office/drawing/2014/main" id="{C5AD8A04-2B0C-754A-AE03-460F75495DFB}"/>
                </a:ext>
              </a:extLst>
            </p:cNvPr>
            <p:cNvGrpSpPr/>
            <p:nvPr/>
          </p:nvGrpSpPr>
          <p:grpSpPr>
            <a:xfrm>
              <a:off x="5056415" y="1394661"/>
              <a:ext cx="1563691" cy="1270880"/>
              <a:chOff x="3728303" y="4535041"/>
              <a:chExt cx="2446220" cy="2111743"/>
            </a:xfrm>
          </p:grpSpPr>
          <p:pic>
            <p:nvPicPr>
              <p:cNvPr id="57" name="Google Shape;664;p66">
                <a:extLst>
                  <a:ext uri="{FF2B5EF4-FFF2-40B4-BE49-F238E27FC236}">
                    <a16:creationId xmlns:a16="http://schemas.microsoft.com/office/drawing/2014/main" id="{6BAC25C5-7503-C14E-82E9-8254332CCFF4}"/>
                  </a:ext>
                </a:extLst>
              </p:cNvPr>
              <p:cNvPicPr preferRelativeResize="0"/>
              <p:nvPr/>
            </p:nvPicPr>
            <p:blipFill rotWithShape="1">
              <a:blip r:embed="rId12">
                <a:alphaModFix/>
                <a:extLst>
                  <a:ext uri="{BEBA8EAE-BF5A-486C-A8C5-ECC9F3942E4B}">
                    <a14:imgProps xmlns:a14="http://schemas.microsoft.com/office/drawing/2010/main">
                      <a14:imgLayer r:embed="rId13">
                        <a14:imgEffect>
                          <a14:backgroundRemoval t="7018" b="95906" l="5556" r="90556">
                            <a14:foregroundMark x1="87778" y1="36842" x2="76111" y2="18713"/>
                            <a14:foregroundMark x1="76111" y1="18713" x2="58333" y2="9942"/>
                            <a14:foregroundMark x1="58333" y1="9942" x2="38889" y2="9942"/>
                            <a14:foregroundMark x1="38889" y1="9942" x2="19444" y2="18129"/>
                            <a14:foregroundMark x1="19444" y1="18129" x2="11111" y2="36842"/>
                            <a14:foregroundMark x1="11111" y1="36842" x2="11667" y2="57895"/>
                            <a14:foregroundMark x1="11667" y1="57895" x2="17778" y2="77778"/>
                            <a14:foregroundMark x1="17778" y1="77778" x2="35000" y2="90058"/>
                            <a14:foregroundMark x1="35000" y1="90058" x2="55000" y2="93567"/>
                            <a14:foregroundMark x1="55000" y1="93567" x2="73889" y2="87135"/>
                            <a14:foregroundMark x1="73889" y1="87135" x2="86667" y2="68421"/>
                            <a14:foregroundMark x1="86667" y1="68421" x2="86111" y2="33333"/>
                            <a14:foregroundMark x1="49444" y1="7018" x2="49444" y2="7018"/>
                            <a14:foregroundMark x1="90000" y1="49123" x2="90000" y2="49123"/>
                            <a14:foregroundMark x1="6111" y1="52632" x2="6111" y2="52632"/>
                            <a14:foregroundMark x1="90000" y1="54386" x2="90000" y2="54386"/>
                            <a14:foregroundMark x1="90556" y1="47953" x2="90556" y2="47953"/>
                            <a14:foregroundMark x1="43333" y1="95906" x2="43333" y2="95906"/>
                          </a14:backgroundRemoval>
                        </a14:imgEffect>
                      </a14:imgLayer>
                    </a14:imgProps>
                  </a:ext>
                </a:extLst>
              </a:blip>
              <a:srcRect/>
              <a:stretch/>
            </p:blipFill>
            <p:spPr>
              <a:xfrm>
                <a:off x="4124805" y="4535041"/>
                <a:ext cx="1582467" cy="1619231"/>
              </a:xfrm>
              <a:prstGeom prst="rect">
                <a:avLst/>
              </a:prstGeom>
              <a:noFill/>
              <a:ln>
                <a:noFill/>
              </a:ln>
            </p:spPr>
          </p:pic>
          <p:sp>
            <p:nvSpPr>
              <p:cNvPr id="58" name="Google Shape;665;p66">
                <a:extLst>
                  <a:ext uri="{FF2B5EF4-FFF2-40B4-BE49-F238E27FC236}">
                    <a16:creationId xmlns:a16="http://schemas.microsoft.com/office/drawing/2014/main" id="{C120CA61-0F88-9A46-9527-BDD38C6FD279}"/>
                  </a:ext>
                </a:extLst>
              </p:cNvPr>
              <p:cNvSpPr txBox="1"/>
              <p:nvPr/>
            </p:nvSpPr>
            <p:spPr>
              <a:xfrm>
                <a:off x="3728303" y="6023932"/>
                <a:ext cx="2446220" cy="622852"/>
              </a:xfrm>
              <a:prstGeom prst="rect">
                <a:avLst/>
              </a:prstGeom>
              <a:noFill/>
              <a:ln>
                <a:noFill/>
              </a:ln>
            </p:spPr>
            <p:txBody>
              <a:bodyPr spcFirstLastPara="1" wrap="square" lIns="76188" tIns="38083" rIns="76188" bIns="38083" anchor="t" anchorCtr="0">
                <a:spAutoFit/>
              </a:bodyPr>
              <a:lstStyle/>
              <a:p>
                <a:pPr algn="ctr"/>
                <a:r>
                  <a:rPr lang="en-US" sz="1050" b="1" dirty="0">
                    <a:solidFill>
                      <a:schemeClr val="lt1"/>
                    </a:solidFill>
                    <a:latin typeface="Calibri"/>
                    <a:ea typeface="Calibri"/>
                    <a:cs typeface="Calibri"/>
                    <a:sym typeface="Calibri"/>
                  </a:rPr>
                  <a:t>Blastocyst</a:t>
                </a:r>
                <a:endParaRPr sz="1050" b="1" dirty="0">
                  <a:solidFill>
                    <a:schemeClr val="lt1"/>
                  </a:solidFill>
                  <a:latin typeface="Calibri"/>
                  <a:ea typeface="Calibri"/>
                  <a:cs typeface="Calibri"/>
                  <a:sym typeface="Calibri"/>
                </a:endParaRPr>
              </a:p>
            </p:txBody>
          </p:sp>
        </p:grpSp>
        <p:grpSp>
          <p:nvGrpSpPr>
            <p:cNvPr id="43" name="Group 42">
              <a:extLst>
                <a:ext uri="{FF2B5EF4-FFF2-40B4-BE49-F238E27FC236}">
                  <a16:creationId xmlns:a16="http://schemas.microsoft.com/office/drawing/2014/main" id="{3D60FE70-57DB-0A40-BCFB-7A133F2549EE}"/>
                </a:ext>
              </a:extLst>
            </p:cNvPr>
            <p:cNvGrpSpPr/>
            <p:nvPr/>
          </p:nvGrpSpPr>
          <p:grpSpPr>
            <a:xfrm>
              <a:off x="5811546" y="1279554"/>
              <a:ext cx="2322232" cy="398324"/>
              <a:chOff x="4849651" y="3096888"/>
              <a:chExt cx="3331483" cy="398324"/>
            </a:xfrm>
          </p:grpSpPr>
          <p:sp>
            <p:nvSpPr>
              <p:cNvPr id="55" name="Rectangle 54">
                <a:extLst>
                  <a:ext uri="{FF2B5EF4-FFF2-40B4-BE49-F238E27FC236}">
                    <a16:creationId xmlns:a16="http://schemas.microsoft.com/office/drawing/2014/main" id="{9F8862D0-9A0A-FD4B-9F4E-E8C0D76FDF15}"/>
                  </a:ext>
                </a:extLst>
              </p:cNvPr>
              <p:cNvSpPr/>
              <p:nvPr/>
            </p:nvSpPr>
            <p:spPr>
              <a:xfrm>
                <a:off x="6115551" y="3096888"/>
                <a:ext cx="2065583" cy="398324"/>
              </a:xfrm>
              <a:prstGeom prst="rect">
                <a:avLst/>
              </a:prstGeom>
            </p:spPr>
            <p:txBody>
              <a:bodyPr wrap="none">
                <a:spAutoFit/>
              </a:bodyPr>
              <a:lstStyle/>
              <a:p>
                <a:r>
                  <a:rPr lang="en-US" sz="1050" b="1" dirty="0">
                    <a:solidFill>
                      <a:schemeClr val="bg1"/>
                    </a:solidFill>
                    <a:latin typeface="Calibri"/>
                    <a:cs typeface="Calibri"/>
                    <a:sym typeface="Calibri"/>
                  </a:rPr>
                  <a:t>Trophoblast</a:t>
                </a:r>
                <a:endParaRPr lang="en-US" sz="1050" b="1" dirty="0">
                  <a:solidFill>
                    <a:schemeClr val="bg1"/>
                  </a:solidFill>
                </a:endParaRPr>
              </a:p>
            </p:txBody>
          </p:sp>
          <p:cxnSp>
            <p:nvCxnSpPr>
              <p:cNvPr id="56" name="Straight Arrow Connector 55">
                <a:extLst>
                  <a:ext uri="{FF2B5EF4-FFF2-40B4-BE49-F238E27FC236}">
                    <a16:creationId xmlns:a16="http://schemas.microsoft.com/office/drawing/2014/main" id="{69695EC0-3BDC-164A-BF2A-0E81F539C8CB}"/>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F6639FCF-A12F-554F-80C3-56C552C89065}"/>
                </a:ext>
              </a:extLst>
            </p:cNvPr>
            <p:cNvGrpSpPr/>
            <p:nvPr/>
          </p:nvGrpSpPr>
          <p:grpSpPr>
            <a:xfrm>
              <a:off x="5921525" y="1551208"/>
              <a:ext cx="2522095" cy="420365"/>
              <a:chOff x="5770831" y="1256960"/>
              <a:chExt cx="4071867" cy="588777"/>
            </a:xfrm>
          </p:grpSpPr>
          <p:grpSp>
            <p:nvGrpSpPr>
              <p:cNvPr id="51" name="Group 50">
                <a:extLst>
                  <a:ext uri="{FF2B5EF4-FFF2-40B4-BE49-F238E27FC236}">
                    <a16:creationId xmlns:a16="http://schemas.microsoft.com/office/drawing/2014/main" id="{CBAD220C-D1A7-C148-B8FC-B4D13EC17730}"/>
                  </a:ext>
                </a:extLst>
              </p:cNvPr>
              <p:cNvGrpSpPr/>
              <p:nvPr/>
            </p:nvGrpSpPr>
            <p:grpSpPr>
              <a:xfrm>
                <a:off x="6107717" y="1287831"/>
                <a:ext cx="3734981" cy="557906"/>
                <a:chOff x="4849651" y="3096888"/>
                <a:chExt cx="4784119" cy="557906"/>
              </a:xfrm>
            </p:grpSpPr>
            <p:sp>
              <p:nvSpPr>
                <p:cNvPr id="53" name="Rectangle 52">
                  <a:extLst>
                    <a:ext uri="{FF2B5EF4-FFF2-40B4-BE49-F238E27FC236}">
                      <a16:creationId xmlns:a16="http://schemas.microsoft.com/office/drawing/2014/main" id="{37B8A6E9-D361-E84B-A6B8-5EA0A46E32F2}"/>
                    </a:ext>
                  </a:extLst>
                </p:cNvPr>
                <p:cNvSpPr/>
                <p:nvPr/>
              </p:nvSpPr>
              <p:spPr>
                <a:xfrm>
                  <a:off x="6115552" y="3096888"/>
                  <a:ext cx="3518218" cy="557906"/>
                </a:xfrm>
                <a:prstGeom prst="rect">
                  <a:avLst/>
                </a:prstGeom>
              </p:spPr>
              <p:txBody>
                <a:bodyPr wrap="none">
                  <a:spAutoFit/>
                </a:bodyPr>
                <a:lstStyle/>
                <a:p>
                  <a:r>
                    <a:rPr lang="en-US" sz="1050" b="1" dirty="0">
                      <a:solidFill>
                        <a:schemeClr val="bg1"/>
                      </a:solidFill>
                      <a:latin typeface="Calibri"/>
                      <a:cs typeface="Calibri"/>
                      <a:sym typeface="Calibri"/>
                    </a:rPr>
                    <a:t>Inner cell mass</a:t>
                  </a:r>
                  <a:endParaRPr lang="en-US" sz="1050" b="1" dirty="0">
                    <a:solidFill>
                      <a:schemeClr val="bg1"/>
                    </a:solidFill>
                  </a:endParaRPr>
                </a:p>
              </p:txBody>
            </p:sp>
            <p:cxnSp>
              <p:nvCxnSpPr>
                <p:cNvPr id="54" name="Straight Arrow Connector 53">
                  <a:extLst>
                    <a:ext uri="{FF2B5EF4-FFF2-40B4-BE49-F238E27FC236}">
                      <a16:creationId xmlns:a16="http://schemas.microsoft.com/office/drawing/2014/main" id="{DEE452E9-6E55-9143-B2ED-5F477EE7D326}"/>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52" name="Right Brace 51">
                <a:extLst>
                  <a:ext uri="{FF2B5EF4-FFF2-40B4-BE49-F238E27FC236}">
                    <a16:creationId xmlns:a16="http://schemas.microsoft.com/office/drawing/2014/main" id="{6403A725-8767-9B4C-8FDE-8154C421988B}"/>
                  </a:ext>
                </a:extLst>
              </p:cNvPr>
              <p:cNvSpPr/>
              <p:nvPr/>
            </p:nvSpPr>
            <p:spPr>
              <a:xfrm>
                <a:off x="5770831" y="1256960"/>
                <a:ext cx="516523" cy="431074"/>
              </a:xfrm>
              <a:prstGeom prst="righ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b="1"/>
              </a:p>
            </p:txBody>
          </p:sp>
        </p:grpSp>
        <p:grpSp>
          <p:nvGrpSpPr>
            <p:cNvPr id="45" name="Group 44">
              <a:extLst>
                <a:ext uri="{FF2B5EF4-FFF2-40B4-BE49-F238E27FC236}">
                  <a16:creationId xmlns:a16="http://schemas.microsoft.com/office/drawing/2014/main" id="{364A06D0-7C87-E341-94BB-DFC374B7F925}"/>
                </a:ext>
              </a:extLst>
            </p:cNvPr>
            <p:cNvGrpSpPr/>
            <p:nvPr/>
          </p:nvGrpSpPr>
          <p:grpSpPr>
            <a:xfrm>
              <a:off x="5811547" y="1865160"/>
              <a:ext cx="2217455" cy="398324"/>
              <a:chOff x="4849651" y="3096888"/>
              <a:chExt cx="2975793" cy="398324"/>
            </a:xfrm>
          </p:grpSpPr>
          <p:sp>
            <p:nvSpPr>
              <p:cNvPr id="49" name="Rectangle 48">
                <a:extLst>
                  <a:ext uri="{FF2B5EF4-FFF2-40B4-BE49-F238E27FC236}">
                    <a16:creationId xmlns:a16="http://schemas.microsoft.com/office/drawing/2014/main" id="{76894688-15A8-4E4E-ABF8-CBFDA9D0C25C}"/>
                  </a:ext>
                </a:extLst>
              </p:cNvPr>
              <p:cNvSpPr/>
              <p:nvPr/>
            </p:nvSpPr>
            <p:spPr>
              <a:xfrm>
                <a:off x="6115549" y="3096888"/>
                <a:ext cx="1709895" cy="398324"/>
              </a:xfrm>
              <a:prstGeom prst="rect">
                <a:avLst/>
              </a:prstGeom>
            </p:spPr>
            <p:txBody>
              <a:bodyPr wrap="none">
                <a:spAutoFit/>
              </a:bodyPr>
              <a:lstStyle/>
              <a:p>
                <a:r>
                  <a:rPr lang="en-US" sz="1050" b="1" dirty="0">
                    <a:solidFill>
                      <a:schemeClr val="bg1"/>
                    </a:solidFill>
                    <a:latin typeface="Calibri"/>
                    <a:cs typeface="Calibri"/>
                    <a:sym typeface="Calibri"/>
                  </a:rPr>
                  <a:t>Blastocoel</a:t>
                </a:r>
                <a:endParaRPr lang="en-US" sz="1050" b="1" dirty="0">
                  <a:solidFill>
                    <a:schemeClr val="bg1"/>
                  </a:solidFill>
                </a:endParaRPr>
              </a:p>
            </p:txBody>
          </p:sp>
          <p:cxnSp>
            <p:nvCxnSpPr>
              <p:cNvPr id="50" name="Straight Arrow Connector 49">
                <a:extLst>
                  <a:ext uri="{FF2B5EF4-FFF2-40B4-BE49-F238E27FC236}">
                    <a16:creationId xmlns:a16="http://schemas.microsoft.com/office/drawing/2014/main" id="{456AF721-32AE-3B4B-93DF-7E2C2A5E1A07}"/>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CE786F06-88BF-7847-81F5-AE4474B6DE20}"/>
                </a:ext>
              </a:extLst>
            </p:cNvPr>
            <p:cNvGrpSpPr/>
            <p:nvPr/>
          </p:nvGrpSpPr>
          <p:grpSpPr>
            <a:xfrm>
              <a:off x="8242187" y="1574123"/>
              <a:ext cx="1296436" cy="398324"/>
              <a:chOff x="5972654" y="3119464"/>
              <a:chExt cx="4418472" cy="398324"/>
            </a:xfrm>
          </p:grpSpPr>
          <p:sp>
            <p:nvSpPr>
              <p:cNvPr id="47" name="Rectangle 46">
                <a:extLst>
                  <a:ext uri="{FF2B5EF4-FFF2-40B4-BE49-F238E27FC236}">
                    <a16:creationId xmlns:a16="http://schemas.microsoft.com/office/drawing/2014/main" id="{274712AF-CC5C-A645-BFEA-AEBD9872D79A}"/>
                  </a:ext>
                </a:extLst>
              </p:cNvPr>
              <p:cNvSpPr/>
              <p:nvPr/>
            </p:nvSpPr>
            <p:spPr>
              <a:xfrm>
                <a:off x="6886777" y="3119464"/>
                <a:ext cx="3504349" cy="398324"/>
              </a:xfrm>
              <a:prstGeom prst="rect">
                <a:avLst/>
              </a:prstGeom>
            </p:spPr>
            <p:txBody>
              <a:bodyPr wrap="none">
                <a:spAutoFit/>
              </a:bodyPr>
              <a:lstStyle/>
              <a:p>
                <a:r>
                  <a:rPr lang="en-US" sz="1050" b="1" dirty="0">
                    <a:solidFill>
                      <a:schemeClr val="bg1"/>
                    </a:solidFill>
                    <a:latin typeface="Calibri"/>
                    <a:cs typeface="Calibri"/>
                    <a:sym typeface="Calibri"/>
                  </a:rPr>
                  <a:t>Embryo</a:t>
                </a:r>
                <a:endParaRPr lang="en-US" sz="1050" b="1" dirty="0">
                  <a:solidFill>
                    <a:schemeClr val="bg1"/>
                  </a:solidFill>
                </a:endParaRPr>
              </a:p>
            </p:txBody>
          </p:sp>
          <p:cxnSp>
            <p:nvCxnSpPr>
              <p:cNvPr id="48" name="Straight Arrow Connector 47">
                <a:extLst>
                  <a:ext uri="{FF2B5EF4-FFF2-40B4-BE49-F238E27FC236}">
                    <a16:creationId xmlns:a16="http://schemas.microsoft.com/office/drawing/2014/main" id="{BA6B3C38-0E5A-3E42-8B21-E98942C1C40D}"/>
                  </a:ext>
                </a:extLst>
              </p:cNvPr>
              <p:cNvCxnSpPr/>
              <p:nvPr/>
            </p:nvCxnSpPr>
            <p:spPr>
              <a:xfrm>
                <a:off x="5972654" y="3316072"/>
                <a:ext cx="1332008"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59" name="Picture 58">
            <a:extLst>
              <a:ext uri="{FF2B5EF4-FFF2-40B4-BE49-F238E27FC236}">
                <a16:creationId xmlns:a16="http://schemas.microsoft.com/office/drawing/2014/main" id="{6975DA0C-D2D9-0740-A51E-ECFBA31E37B8}"/>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55249" y1="11523" x2="55249" y2="11523"/>
                        <a14:backgroundMark x1="60773" y1="83128" x2="60773" y2="83128"/>
                        <a14:backgroundMark x1="60773" y1="83128" x2="60773" y2="83128"/>
                      </a14:backgroundRemoval>
                    </a14:imgEffect>
                  </a14:imgLayer>
                </a14:imgProps>
              </a:ext>
            </a:extLst>
          </a:blip>
          <a:stretch>
            <a:fillRect/>
          </a:stretch>
        </p:blipFill>
        <p:spPr>
          <a:xfrm rot="1685832">
            <a:off x="5653672" y="2514301"/>
            <a:ext cx="723745" cy="971657"/>
          </a:xfrm>
          <a:prstGeom prst="rect">
            <a:avLst/>
          </a:prstGeom>
        </p:spPr>
      </p:pic>
      <p:grpSp>
        <p:nvGrpSpPr>
          <p:cNvPr id="60" name="Group 59">
            <a:extLst>
              <a:ext uri="{FF2B5EF4-FFF2-40B4-BE49-F238E27FC236}">
                <a16:creationId xmlns:a16="http://schemas.microsoft.com/office/drawing/2014/main" id="{6AECC3F3-781B-F04A-BE99-289E00FA1332}"/>
              </a:ext>
            </a:extLst>
          </p:cNvPr>
          <p:cNvGrpSpPr/>
          <p:nvPr/>
        </p:nvGrpSpPr>
        <p:grpSpPr>
          <a:xfrm rot="2083170">
            <a:off x="6161514" y="2742491"/>
            <a:ext cx="258256" cy="247185"/>
            <a:chOff x="2289099" y="1984552"/>
            <a:chExt cx="780915" cy="845574"/>
          </a:xfrm>
        </p:grpSpPr>
        <p:grpSp>
          <p:nvGrpSpPr>
            <p:cNvPr id="61" name="Group 60">
              <a:extLst>
                <a:ext uri="{FF2B5EF4-FFF2-40B4-BE49-F238E27FC236}">
                  <a16:creationId xmlns:a16="http://schemas.microsoft.com/office/drawing/2014/main" id="{B794DC24-596C-4848-BFDA-40D32FCF878C}"/>
                </a:ext>
              </a:extLst>
            </p:cNvPr>
            <p:cNvGrpSpPr/>
            <p:nvPr/>
          </p:nvGrpSpPr>
          <p:grpSpPr>
            <a:xfrm rot="20816326">
              <a:off x="2377646" y="2053586"/>
              <a:ext cx="472612" cy="590703"/>
              <a:chOff x="3664322" y="2460516"/>
              <a:chExt cx="501850" cy="475684"/>
            </a:xfrm>
          </p:grpSpPr>
          <p:grpSp>
            <p:nvGrpSpPr>
              <p:cNvPr id="140" name="Group 139">
                <a:extLst>
                  <a:ext uri="{FF2B5EF4-FFF2-40B4-BE49-F238E27FC236}">
                    <a16:creationId xmlns:a16="http://schemas.microsoft.com/office/drawing/2014/main" id="{AC3986AD-FD2C-D948-9BBE-805A27817BFE}"/>
                  </a:ext>
                </a:extLst>
              </p:cNvPr>
              <p:cNvGrpSpPr/>
              <p:nvPr/>
            </p:nvGrpSpPr>
            <p:grpSpPr>
              <a:xfrm rot="170645">
                <a:off x="3788735" y="2460516"/>
                <a:ext cx="377437" cy="475684"/>
                <a:chOff x="6130689" y="2165056"/>
                <a:chExt cx="377437" cy="475684"/>
              </a:xfrm>
            </p:grpSpPr>
            <p:sp>
              <p:nvSpPr>
                <p:cNvPr id="150" name="Freeform 149">
                  <a:extLst>
                    <a:ext uri="{FF2B5EF4-FFF2-40B4-BE49-F238E27FC236}">
                      <a16:creationId xmlns:a16="http://schemas.microsoft.com/office/drawing/2014/main" id="{740B180E-D600-4445-BDE0-BF4D9B03E5DD}"/>
                    </a:ext>
                  </a:extLst>
                </p:cNvPr>
                <p:cNvSpPr/>
                <p:nvPr/>
              </p:nvSpPr>
              <p:spPr>
                <a:xfrm>
                  <a:off x="6186587" y="2426677"/>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0B42206D-302C-1240-A407-227C244DD283}"/>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0B4702C9-6D6F-2A42-AE56-090E0230532E}"/>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B19864DC-4088-4346-AE19-77FB45190D50}"/>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9FD31908-9556-FF4E-A820-B3BB61CB5AA4}"/>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8EC16487-05E2-4D4E-A28E-C3C75510D295}"/>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24D2BB02-16FA-E345-9C1F-C9F09A39744F}"/>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a:extLst>
                    <a:ext uri="{FF2B5EF4-FFF2-40B4-BE49-F238E27FC236}">
                      <a16:creationId xmlns:a16="http://schemas.microsoft.com/office/drawing/2014/main" id="{E3EA149C-40D3-5F40-B795-92D2537FDA94}"/>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a:extLst>
                    <a:ext uri="{FF2B5EF4-FFF2-40B4-BE49-F238E27FC236}">
                      <a16:creationId xmlns:a16="http://schemas.microsoft.com/office/drawing/2014/main" id="{D04CC7A4-0788-034E-964C-7303F73E24D5}"/>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a:extLst>
                    <a:ext uri="{FF2B5EF4-FFF2-40B4-BE49-F238E27FC236}">
                      <a16:creationId xmlns:a16="http://schemas.microsoft.com/office/drawing/2014/main" id="{E61232CC-AB24-8F49-BD42-FEF6CD8D0296}"/>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B6DF5CAB-C561-404D-B5A4-4C1765E86A2F}"/>
                  </a:ext>
                </a:extLst>
              </p:cNvPr>
              <p:cNvGrpSpPr/>
              <p:nvPr/>
            </p:nvGrpSpPr>
            <p:grpSpPr>
              <a:xfrm rot="17453305" flipV="1">
                <a:off x="3735064" y="2406736"/>
                <a:ext cx="332196" cy="473679"/>
                <a:chOff x="6175930" y="2215363"/>
                <a:chExt cx="332196" cy="430412"/>
              </a:xfrm>
            </p:grpSpPr>
            <p:sp>
              <p:nvSpPr>
                <p:cNvPr id="142" name="Freeform 141">
                  <a:extLst>
                    <a:ext uri="{FF2B5EF4-FFF2-40B4-BE49-F238E27FC236}">
                      <a16:creationId xmlns:a16="http://schemas.microsoft.com/office/drawing/2014/main" id="{19E366C4-A382-CE4E-A2B6-BF80EF77468D}"/>
                    </a:ext>
                  </a:extLst>
                </p:cNvPr>
                <p:cNvSpPr/>
                <p:nvPr/>
              </p:nvSpPr>
              <p:spPr>
                <a:xfrm>
                  <a:off x="6186587" y="2426679"/>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a:extLst>
                    <a:ext uri="{FF2B5EF4-FFF2-40B4-BE49-F238E27FC236}">
                      <a16:creationId xmlns:a16="http://schemas.microsoft.com/office/drawing/2014/main" id="{D30F2D3C-D86A-0045-BCCB-765F529A078F}"/>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9CAAB9B5-6A7E-6D4C-A114-6A768CE79482}"/>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a:extLst>
                    <a:ext uri="{FF2B5EF4-FFF2-40B4-BE49-F238E27FC236}">
                      <a16:creationId xmlns:a16="http://schemas.microsoft.com/office/drawing/2014/main" id="{0843DCC8-F079-A846-B3C1-287F7B0264D3}"/>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74A10C00-224D-2442-B596-FECB5298646F}"/>
                    </a:ext>
                  </a:extLst>
                </p:cNvPr>
                <p:cNvSpPr/>
                <p:nvPr/>
              </p:nvSpPr>
              <p:spPr>
                <a:xfrm rot="11508284">
                  <a:off x="6375411" y="2555084"/>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996E4ECA-C6C2-8746-84E1-1F5787A661CC}"/>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A160A047-70F3-0045-84F1-B3FFF98AD29C}"/>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A014D8FE-B001-FD47-BB0C-F780B24ACE5F}"/>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a:extLst>
                <a:ext uri="{FF2B5EF4-FFF2-40B4-BE49-F238E27FC236}">
                  <a16:creationId xmlns:a16="http://schemas.microsoft.com/office/drawing/2014/main" id="{42494F73-4A4D-5A42-9BCA-CF697D9D3F1B}"/>
                </a:ext>
              </a:extLst>
            </p:cNvPr>
            <p:cNvGrpSpPr/>
            <p:nvPr/>
          </p:nvGrpSpPr>
          <p:grpSpPr>
            <a:xfrm rot="18136789" flipV="1">
              <a:off x="2687736" y="2298445"/>
              <a:ext cx="362859" cy="401696"/>
              <a:chOff x="3699421" y="2460516"/>
              <a:chExt cx="466751" cy="475684"/>
            </a:xfrm>
          </p:grpSpPr>
          <p:grpSp>
            <p:nvGrpSpPr>
              <p:cNvPr id="121" name="Group 120">
                <a:extLst>
                  <a:ext uri="{FF2B5EF4-FFF2-40B4-BE49-F238E27FC236}">
                    <a16:creationId xmlns:a16="http://schemas.microsoft.com/office/drawing/2014/main" id="{6CD22BF6-4766-A540-A833-5CC565751322}"/>
                  </a:ext>
                </a:extLst>
              </p:cNvPr>
              <p:cNvGrpSpPr/>
              <p:nvPr/>
            </p:nvGrpSpPr>
            <p:grpSpPr>
              <a:xfrm rot="170645">
                <a:off x="3788735" y="2460516"/>
                <a:ext cx="377437" cy="475684"/>
                <a:chOff x="6130689" y="2165056"/>
                <a:chExt cx="377437" cy="475684"/>
              </a:xfrm>
            </p:grpSpPr>
            <p:sp>
              <p:nvSpPr>
                <p:cNvPr id="130" name="Freeform 129">
                  <a:extLst>
                    <a:ext uri="{FF2B5EF4-FFF2-40B4-BE49-F238E27FC236}">
                      <a16:creationId xmlns:a16="http://schemas.microsoft.com/office/drawing/2014/main" id="{DA7F8465-F0EF-324C-A828-217379BE07BB}"/>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4066387E-D270-3F47-B374-6DD9FA5B1454}"/>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a:extLst>
                    <a:ext uri="{FF2B5EF4-FFF2-40B4-BE49-F238E27FC236}">
                      <a16:creationId xmlns:a16="http://schemas.microsoft.com/office/drawing/2014/main" id="{A2045621-BA77-3F4C-BF5A-7D3F38D86CA6}"/>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a:extLst>
                    <a:ext uri="{FF2B5EF4-FFF2-40B4-BE49-F238E27FC236}">
                      <a16:creationId xmlns:a16="http://schemas.microsoft.com/office/drawing/2014/main" id="{5DB3E00F-FD7F-5347-A68B-320407F06D20}"/>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a:extLst>
                    <a:ext uri="{FF2B5EF4-FFF2-40B4-BE49-F238E27FC236}">
                      <a16:creationId xmlns:a16="http://schemas.microsoft.com/office/drawing/2014/main" id="{33386AF9-1170-DD42-BAAC-F28CA1E62326}"/>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a:extLst>
                    <a:ext uri="{FF2B5EF4-FFF2-40B4-BE49-F238E27FC236}">
                      <a16:creationId xmlns:a16="http://schemas.microsoft.com/office/drawing/2014/main" id="{064DD0C3-2DEF-E94B-BC18-0952976C3B59}"/>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a:extLst>
                    <a:ext uri="{FF2B5EF4-FFF2-40B4-BE49-F238E27FC236}">
                      <a16:creationId xmlns:a16="http://schemas.microsoft.com/office/drawing/2014/main" id="{1F9F18A3-BC72-CB4A-9993-6BCFB86D6676}"/>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a:extLst>
                    <a:ext uri="{FF2B5EF4-FFF2-40B4-BE49-F238E27FC236}">
                      <a16:creationId xmlns:a16="http://schemas.microsoft.com/office/drawing/2014/main" id="{0AEDBADA-2C2B-8D4E-A222-16A81D6ABB0D}"/>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a:extLst>
                    <a:ext uri="{FF2B5EF4-FFF2-40B4-BE49-F238E27FC236}">
                      <a16:creationId xmlns:a16="http://schemas.microsoft.com/office/drawing/2014/main" id="{08C568EA-7BE4-4F40-971C-E819CA0C20D0}"/>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a:extLst>
                    <a:ext uri="{FF2B5EF4-FFF2-40B4-BE49-F238E27FC236}">
                      <a16:creationId xmlns:a16="http://schemas.microsoft.com/office/drawing/2014/main" id="{E8FF0110-E1A7-0C44-BDD7-175751117296}"/>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4E3835D-7614-A543-90C0-8FA1C1CC6584}"/>
                  </a:ext>
                </a:extLst>
              </p:cNvPr>
              <p:cNvGrpSpPr/>
              <p:nvPr/>
            </p:nvGrpSpPr>
            <p:grpSpPr>
              <a:xfrm rot="17453305" flipV="1">
                <a:off x="3752012" y="2431357"/>
                <a:ext cx="332196" cy="437378"/>
                <a:chOff x="6175930" y="2215363"/>
                <a:chExt cx="332196" cy="397425"/>
              </a:xfrm>
            </p:grpSpPr>
            <p:sp>
              <p:nvSpPr>
                <p:cNvPr id="123" name="Freeform 122">
                  <a:extLst>
                    <a:ext uri="{FF2B5EF4-FFF2-40B4-BE49-F238E27FC236}">
                      <a16:creationId xmlns:a16="http://schemas.microsoft.com/office/drawing/2014/main" id="{DE2F71B4-C9A7-2743-88D0-9EC405E4C871}"/>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39B9C223-4471-E345-A999-3E1678C3B0B1}"/>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95286502-E247-E743-AEF8-A3B1765C4A38}"/>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FE8E64C-5409-5945-BC97-119FE14A0C2D}"/>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DCC42FB-14BC-A04D-999A-EE3263B87D6D}"/>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63E99616-6AF6-6D44-9095-4FBA882FA16B}"/>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3568B9D4-3186-D943-B072-98EEF4DFC700}"/>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DE932C72-F475-9F49-8BD1-29FA90DCF76E}"/>
                </a:ext>
              </a:extLst>
            </p:cNvPr>
            <p:cNvGrpSpPr/>
            <p:nvPr/>
          </p:nvGrpSpPr>
          <p:grpSpPr>
            <a:xfrm rot="16047620" flipH="1">
              <a:off x="2284304" y="1989347"/>
              <a:ext cx="241922" cy="232331"/>
              <a:chOff x="3707941" y="2459362"/>
              <a:chExt cx="437378" cy="388967"/>
            </a:xfrm>
          </p:grpSpPr>
          <p:grpSp>
            <p:nvGrpSpPr>
              <p:cNvPr id="104" name="Group 103">
                <a:extLst>
                  <a:ext uri="{FF2B5EF4-FFF2-40B4-BE49-F238E27FC236}">
                    <a16:creationId xmlns:a16="http://schemas.microsoft.com/office/drawing/2014/main" id="{84A860BA-0DB8-0648-BD6C-2D0F0C33E2AE}"/>
                  </a:ext>
                </a:extLst>
              </p:cNvPr>
              <p:cNvGrpSpPr/>
              <p:nvPr/>
            </p:nvGrpSpPr>
            <p:grpSpPr>
              <a:xfrm rot="170645">
                <a:off x="3790912" y="2459362"/>
                <a:ext cx="328852" cy="388967"/>
                <a:chOff x="6130689" y="2165056"/>
                <a:chExt cx="328852" cy="388967"/>
              </a:xfrm>
            </p:grpSpPr>
            <p:sp>
              <p:nvSpPr>
                <p:cNvPr id="112" name="Freeform 111">
                  <a:extLst>
                    <a:ext uri="{FF2B5EF4-FFF2-40B4-BE49-F238E27FC236}">
                      <a16:creationId xmlns:a16="http://schemas.microsoft.com/office/drawing/2014/main" id="{E3AAF54D-5E83-E34C-B1AF-30970917D7B8}"/>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3D795EEA-2D01-DC43-BC91-6757F46D0B83}"/>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1888B0C8-1C86-2A4A-8CC9-D32F315A6603}"/>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CCA12F03-F3BB-AB4A-A555-2F83F8E40781}"/>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B5C1354A-7D2E-C643-95DA-FB2A4D3EB281}"/>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a:extLst>
                    <a:ext uri="{FF2B5EF4-FFF2-40B4-BE49-F238E27FC236}">
                      <a16:creationId xmlns:a16="http://schemas.microsoft.com/office/drawing/2014/main" id="{858B72B3-5FB3-D249-87AF-37AD9F189791}"/>
                    </a:ext>
                  </a:extLst>
                </p:cNvPr>
                <p:cNvSpPr/>
                <p:nvPr/>
              </p:nvSpPr>
              <p:spPr>
                <a:xfrm rot="11508284">
                  <a:off x="6394701" y="2463332"/>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B67275FB-DD09-8840-98DF-62A872F3F0D8}"/>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C9128596-624B-464A-9E9A-332C742BF17A}"/>
                    </a:ext>
                  </a:extLst>
                </p:cNvPr>
                <p:cNvSpPr/>
                <p:nvPr/>
              </p:nvSpPr>
              <p:spPr>
                <a:xfrm rot="5796839">
                  <a:off x="6372999" y="2407206"/>
                  <a:ext cx="41564" cy="131520"/>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a:extLst>
                    <a:ext uri="{FF2B5EF4-FFF2-40B4-BE49-F238E27FC236}">
                      <a16:creationId xmlns:a16="http://schemas.microsoft.com/office/drawing/2014/main" id="{3F6EF373-8315-CA41-817D-8EAEAD0C57F9}"/>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3698E611-342D-D548-930C-FDB3D79DB8FB}"/>
                  </a:ext>
                </a:extLst>
              </p:cNvPr>
              <p:cNvGrpSpPr/>
              <p:nvPr/>
            </p:nvGrpSpPr>
            <p:grpSpPr>
              <a:xfrm rot="17453305" flipV="1">
                <a:off x="3784425" y="2409034"/>
                <a:ext cx="284409" cy="437378"/>
                <a:chOff x="6223717" y="2215363"/>
                <a:chExt cx="284409" cy="397425"/>
              </a:xfrm>
            </p:grpSpPr>
            <p:sp>
              <p:nvSpPr>
                <p:cNvPr id="106" name="Freeform 105">
                  <a:extLst>
                    <a:ext uri="{FF2B5EF4-FFF2-40B4-BE49-F238E27FC236}">
                      <a16:creationId xmlns:a16="http://schemas.microsoft.com/office/drawing/2014/main" id="{5A7DC6CD-E9B2-E241-9D5D-32C6036B10CD}"/>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a:extLst>
                    <a:ext uri="{FF2B5EF4-FFF2-40B4-BE49-F238E27FC236}">
                      <a16:creationId xmlns:a16="http://schemas.microsoft.com/office/drawing/2014/main" id="{A4BA5BC4-642B-6145-8B8B-6C61588539B5}"/>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F9F657A8-413E-694B-A387-0D125FA08551}"/>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a:extLst>
                    <a:ext uri="{FF2B5EF4-FFF2-40B4-BE49-F238E27FC236}">
                      <a16:creationId xmlns:a16="http://schemas.microsoft.com/office/drawing/2014/main" id="{0E0F51F4-57FB-3D4C-84EA-5067DAADB026}"/>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3B2CECE1-7CE2-0E4B-8AD3-FE3DAD1117A5}"/>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a:extLst>
                    <a:ext uri="{FF2B5EF4-FFF2-40B4-BE49-F238E27FC236}">
                      <a16:creationId xmlns:a16="http://schemas.microsoft.com/office/drawing/2014/main" id="{5EF2F0CD-42EE-7641-9E77-4370356D406F}"/>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a:extLst>
                <a:ext uri="{FF2B5EF4-FFF2-40B4-BE49-F238E27FC236}">
                  <a16:creationId xmlns:a16="http://schemas.microsoft.com/office/drawing/2014/main" id="{398EEF4B-BF77-8947-9DD8-DE189A9C3801}"/>
                </a:ext>
              </a:extLst>
            </p:cNvPr>
            <p:cNvGrpSpPr/>
            <p:nvPr/>
          </p:nvGrpSpPr>
          <p:grpSpPr>
            <a:xfrm rot="18136789" flipV="1">
              <a:off x="2844338" y="2626692"/>
              <a:ext cx="199486" cy="207381"/>
              <a:chOff x="3699421" y="2460516"/>
              <a:chExt cx="466751" cy="475684"/>
            </a:xfrm>
          </p:grpSpPr>
          <p:grpSp>
            <p:nvGrpSpPr>
              <p:cNvPr id="85" name="Group 84">
                <a:extLst>
                  <a:ext uri="{FF2B5EF4-FFF2-40B4-BE49-F238E27FC236}">
                    <a16:creationId xmlns:a16="http://schemas.microsoft.com/office/drawing/2014/main" id="{66D6C988-88BE-2B48-B073-742F038ED3A9}"/>
                  </a:ext>
                </a:extLst>
              </p:cNvPr>
              <p:cNvGrpSpPr/>
              <p:nvPr/>
            </p:nvGrpSpPr>
            <p:grpSpPr>
              <a:xfrm rot="170645">
                <a:off x="3788735" y="2460516"/>
                <a:ext cx="377437" cy="475684"/>
                <a:chOff x="6130689" y="2165056"/>
                <a:chExt cx="377437" cy="475684"/>
              </a:xfrm>
            </p:grpSpPr>
            <p:sp>
              <p:nvSpPr>
                <p:cNvPr id="94" name="Freeform 93">
                  <a:extLst>
                    <a:ext uri="{FF2B5EF4-FFF2-40B4-BE49-F238E27FC236}">
                      <a16:creationId xmlns:a16="http://schemas.microsoft.com/office/drawing/2014/main" id="{3E5D4A38-8FA0-BE44-ABA4-504375BF39F7}"/>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a:extLst>
                    <a:ext uri="{FF2B5EF4-FFF2-40B4-BE49-F238E27FC236}">
                      <a16:creationId xmlns:a16="http://schemas.microsoft.com/office/drawing/2014/main" id="{1FDACD61-CB97-D24F-B7A2-0A2200C88627}"/>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63ECD975-CB59-B042-8560-EFAAA7B92A30}"/>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DA21834A-7A34-604B-9A9B-EABFF2F914C8}"/>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a:extLst>
                    <a:ext uri="{FF2B5EF4-FFF2-40B4-BE49-F238E27FC236}">
                      <a16:creationId xmlns:a16="http://schemas.microsoft.com/office/drawing/2014/main" id="{3893351C-6205-5441-9118-42E65FDAE79E}"/>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6DB8E84A-71E9-B544-82C6-47036DEB152D}"/>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689A6A92-46A5-E146-8544-888F085C4AFF}"/>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E1793585-AAA5-EA40-AE20-D7D34E73388D}"/>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a:extLst>
                    <a:ext uri="{FF2B5EF4-FFF2-40B4-BE49-F238E27FC236}">
                      <a16:creationId xmlns:a16="http://schemas.microsoft.com/office/drawing/2014/main" id="{F3C7E5B8-C4E8-A94C-9D64-1A573DD503E6}"/>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5F47B07C-1FD6-5741-A3AB-D06FA0A1559F}"/>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AEA94E59-32A2-0D45-886A-FFA287382722}"/>
                  </a:ext>
                </a:extLst>
              </p:cNvPr>
              <p:cNvGrpSpPr/>
              <p:nvPr/>
            </p:nvGrpSpPr>
            <p:grpSpPr>
              <a:xfrm rot="17453305" flipV="1">
                <a:off x="3752012" y="2431357"/>
                <a:ext cx="332196" cy="437378"/>
                <a:chOff x="6175930" y="2215363"/>
                <a:chExt cx="332196" cy="397425"/>
              </a:xfrm>
            </p:grpSpPr>
            <p:sp>
              <p:nvSpPr>
                <p:cNvPr id="87" name="Freeform 86">
                  <a:extLst>
                    <a:ext uri="{FF2B5EF4-FFF2-40B4-BE49-F238E27FC236}">
                      <a16:creationId xmlns:a16="http://schemas.microsoft.com/office/drawing/2014/main" id="{0BFEB0F9-34B8-5948-99AF-A42D3AEEE21B}"/>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6AEEA8BA-39BB-4F40-B977-804FEED6BDFE}"/>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E0E12EEA-FDD1-5747-B556-B053A13F1BD5}"/>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770521E9-C480-A745-8A01-548835648005}"/>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6B5399BC-3096-9F40-A809-08FAB8635683}"/>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6B69BA87-A267-9140-A3FB-6E125A02695F}"/>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559C7F66-D1CB-5D4C-8B8D-7CB4186B374F}"/>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5" name="Group 64">
              <a:extLst>
                <a:ext uri="{FF2B5EF4-FFF2-40B4-BE49-F238E27FC236}">
                  <a16:creationId xmlns:a16="http://schemas.microsoft.com/office/drawing/2014/main" id="{E5B58185-D4A8-5845-8505-2B7C21D6CD87}"/>
                </a:ext>
              </a:extLst>
            </p:cNvPr>
            <p:cNvGrpSpPr/>
            <p:nvPr/>
          </p:nvGrpSpPr>
          <p:grpSpPr>
            <a:xfrm rot="16636991" flipV="1">
              <a:off x="2527094" y="2067732"/>
              <a:ext cx="199486" cy="207381"/>
              <a:chOff x="3699421" y="2460516"/>
              <a:chExt cx="466751" cy="475684"/>
            </a:xfrm>
          </p:grpSpPr>
          <p:grpSp>
            <p:nvGrpSpPr>
              <p:cNvPr id="66" name="Group 65">
                <a:extLst>
                  <a:ext uri="{FF2B5EF4-FFF2-40B4-BE49-F238E27FC236}">
                    <a16:creationId xmlns:a16="http://schemas.microsoft.com/office/drawing/2014/main" id="{D3EA2986-CDBE-964F-A82A-D3AD56194341}"/>
                  </a:ext>
                </a:extLst>
              </p:cNvPr>
              <p:cNvGrpSpPr/>
              <p:nvPr/>
            </p:nvGrpSpPr>
            <p:grpSpPr>
              <a:xfrm rot="170645">
                <a:off x="3788735" y="2460516"/>
                <a:ext cx="377437" cy="475684"/>
                <a:chOff x="6130689" y="2165056"/>
                <a:chExt cx="377437" cy="475684"/>
              </a:xfrm>
            </p:grpSpPr>
            <p:sp>
              <p:nvSpPr>
                <p:cNvPr id="75" name="Freeform 74">
                  <a:extLst>
                    <a:ext uri="{FF2B5EF4-FFF2-40B4-BE49-F238E27FC236}">
                      <a16:creationId xmlns:a16="http://schemas.microsoft.com/office/drawing/2014/main" id="{7455A225-3E4E-8D4B-80EC-DF59B5B3A60C}"/>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D0F60F9-E60F-9442-A37F-5608A42D4E58}"/>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25245D18-3FC4-4045-8449-E19CB68BC9CF}"/>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D95EDA99-7041-3748-B3EF-7C2A2C23F478}"/>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30EEB3F-FB93-2740-BB4D-7EB641F254FB}"/>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067F3975-E931-E34E-986D-E65958C3AAB4}"/>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81709857-630A-1B47-AF77-924797055BCB}"/>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B74228B5-C630-404B-8A07-A99AFB92DA2F}"/>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AA9E3FCF-515C-A54D-A993-2C2257558DC2}"/>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0A49A61D-F6EE-F146-B31A-73A74924038D}"/>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A0DE903-4F3E-4848-A6DA-B7C0FE4AD9A0}"/>
                  </a:ext>
                </a:extLst>
              </p:cNvPr>
              <p:cNvGrpSpPr/>
              <p:nvPr/>
            </p:nvGrpSpPr>
            <p:grpSpPr>
              <a:xfrm rot="17453305" flipV="1">
                <a:off x="3752012" y="2431357"/>
                <a:ext cx="332196" cy="437378"/>
                <a:chOff x="6175930" y="2215363"/>
                <a:chExt cx="332196" cy="397425"/>
              </a:xfrm>
            </p:grpSpPr>
            <p:sp>
              <p:nvSpPr>
                <p:cNvPr id="68" name="Freeform 67">
                  <a:extLst>
                    <a:ext uri="{FF2B5EF4-FFF2-40B4-BE49-F238E27FC236}">
                      <a16:creationId xmlns:a16="http://schemas.microsoft.com/office/drawing/2014/main" id="{CB004A95-0852-9F4A-88E8-AA06CD4FA75B}"/>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B02537E7-23CA-5440-B0FA-FBD3C0AD8090}"/>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912FFADC-DA8E-DE4C-BBF1-3359F0547CB9}"/>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3516D8F3-0DFF-544E-88EB-1B09DA7E8E73}"/>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16D5CF53-2140-EC42-82ED-D0EA1689967F}"/>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DDF26326-18FC-7B4B-AF80-F8E86C6F10D4}"/>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1B60294B-4BA5-B74F-8B33-DCA1683B14A6}"/>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0019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833 -0.09833 L 0.00833 -0.09806 C 0.00885 -0.11556 0.00885 -0.13278 0.01007 -0.14972 C 0.01076 -0.15861 0.01423 -0.17556 0.01423 -0.175 C 0.01337 -0.19667 0.01354 -0.21833 0.01215 -0.23944 C 0.01163 -0.24639 0.00833 -0.25861 0.00833 -0.25833 C 0.00885 -0.32361 0.01007 -0.38889 0.01007 -0.45417 C 0.01007 -0.48333 0.00955 -0.51167 0.00833 -0.54028 C 0.00746 -0.55139 0.00451 -0.5725 0.00451 -0.57222 C 0.00364 -0.58528 0.00347 -0.59833 0.00243 -0.61083 C 0.00156 -0.62194 -0.00052 -0.62028 -0.0033 -0.63 C -0.00434 -0.63333 -0.00434 -0.63667 -0.00521 -0.63972 C -0.00764 -0.64667 -0.01146 -0.65167 -0.01302 -0.65889 C -0.01372 -0.66194 -0.01407 -0.66556 -0.01493 -0.66833 C -0.01615 -0.67194 -0.01788 -0.67444 -0.01893 -0.67806 C -0.02049 -0.68444 -0.02136 -0.69083 -0.02275 -0.69722 C -0.02327 -0.70056 -0.02344 -0.70417 -0.02448 -0.70694 L -0.03247 -0.72611 C -0.03368 -0.72917 -0.0342 -0.73361 -0.03629 -0.73556 L -0.04202 -0.74194 C -0.04913 -0.75972 -0.04202 -0.74472 -0.05174 -0.75806 C -0.05851 -0.7675 -0.05938 -0.77528 -0.0691 -0.78056 C -0.07292 -0.7825 -0.07743 -0.78306 -0.08073 -0.78694 C -0.08594 -0.79278 -0.08629 -0.79444 -0.09219 -0.79639 C -0.10591 -0.80167 -0.11858 -0.80167 -0.13299 -0.80278 C -0.13993 -0.80194 -0.14723 -0.80167 -0.15417 -0.79972 C -0.17136 -0.79583 -0.14514 -0.79611 -0.16962 -0.79333 C -0.18837 -0.79167 -0.20712 -0.79111 -0.2257 -0.79 C -0.23403 -0.78556 -0.22969 -0.78694 -0.23907 -0.78694 L -0.23907 -0.78667 " pathEditMode="relative" rAng="0" ptsTypes="AAAAAAAAAAAAAAAAAAAAAAAAAAAAAA">
                                      <p:cBhvr>
                                        <p:cTn id="18" dur="12000" fill="hold"/>
                                        <p:tgtEl>
                                          <p:spTgt spid="26"/>
                                        </p:tgtEl>
                                        <p:attrNameLst>
                                          <p:attrName>ppt_x</p:attrName>
                                          <p:attrName>ppt_y</p:attrName>
                                        </p:attrNameLst>
                                      </p:cBhvr>
                                      <p:rCtr x="-12083" y="-35222"/>
                                    </p:animMotion>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625 0.0125 L -0.00625 0.01278 C -0.01233 0.01612 -0.01649 0.01695 -0.02118 0.02306 C -0.02257 0.02528 -0.02361 0.02806 -0.02518 0.02973 C -0.02778 0.03195 -0.03056 0.0325 -0.03334 0.03389 C -0.04063 0.03778 -0.03438 0.03473 -0.0441 0.03834 C -0.06129 0.04445 -0.03594 0.03612 -0.05625 0.04278 C -0.0625 0.04195 -0.06893 0.04223 -0.07518 0.04056 C -0.07726 0.04 -0.08229 0.03167 -0.08334 0.02973 C -0.08438 0.02778 -0.08524 0.02556 -0.08594 0.02306 C -0.09028 0.00723 -0.08872 0.00473 -0.08872 -0.01555 L -0.08872 -0.01527 L -0.08872 -0.01555 " pathEditMode="relative" rAng="0" ptsTypes="AAAAAAAAAAAAA">
                                      <p:cBhvr>
                                        <p:cTn id="37" dur="2000" fill="hold"/>
                                        <p:tgtEl>
                                          <p:spTgt spid="29"/>
                                        </p:tgtEl>
                                        <p:attrNameLst>
                                          <p:attrName>ppt_x</p:attrName>
                                          <p:attrName>ppt_y</p:attrName>
                                        </p:attrNameLst>
                                      </p:cBhvr>
                                      <p:rCtr x="-4149" y="111"/>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08854 -0.00777 L -0.08854 -0.00777 C -0.08959 -0.01444 -0.09028 -0.02083 -0.09132 -0.0275 C -0.09167 -0.02972 -0.09254 -0.03166 -0.09271 -0.03388 C -0.0934 -0.04388 -0.09358 -0.05416 -0.09393 -0.06416 C -0.09323 -0.08444 -0.0941 -0.09027 -0.09132 -0.10527 C -0.09045 -0.10944 -0.09097 -0.11555 -0.08854 -0.11805 C -0.08733 -0.11972 -0.08611 -0.12138 -0.08455 -0.1225 C -0.08195 -0.12444 -0.07882 -0.12416 -0.07639 -0.12694 C -0.07518 -0.12833 -0.07396 -0.13 -0.0724 -0.13111 C -0.07066 -0.13222 -0.06875 -0.1325 -0.06702 -0.13333 C -0.05347 -0.13944 -0.07448 -0.13083 -0.05747 -0.1375 C -0.05122 -0.135 -0.05035 -0.13555 -0.05486 -0.13555 L -0.05486 -0.13555 " pathEditMode="relative" ptsTypes="AAAAAAAAAAAAAA">
                                      <p:cBhvr>
                                        <p:cTn id="41" dur="2000" fill="hold"/>
                                        <p:tgtEl>
                                          <p:spTgt spid="29"/>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08733 0.00528 L -0.08733 0.00528 C -0.08854 -0.00055 -0.09011 -0.00638 -0.09132 -0.01222 C -0.09445 -0.02861 -0.09393 -0.07222 -0.09393 -0.07472 C -0.09358 -0.08555 -0.09358 -0.09638 -0.09271 -0.10722 C -0.09202 -0.11416 -0.09011 -0.12138 -0.08733 -0.12666 C -0.08542 -0.13027 -0.08195 -0.13555 -0.07917 -0.1375 C -0.07656 -0.13944 -0.07101 -0.14166 -0.07101 -0.14166 C -0.04757 -0.13944 -0.04809 -0.15194 -0.04809 -0.1375 L -0.04809 -0.1375 " pathEditMode="relative" ptsTypes="AAAAAAAAAA">
                                      <p:cBhvr>
                                        <p:cTn id="45" dur="5000" fill="hold"/>
                                        <p:tgtEl>
                                          <p:spTgt spid="29"/>
                                        </p:tgtEl>
                                        <p:attrNameLst>
                                          <p:attrName>ppt_x</p:attrName>
                                          <p:attrName>ppt_y</p:attrName>
                                        </p:attrNameLst>
                                      </p:cBhvr>
                                    </p:animMotion>
                                  </p:childTnLst>
                                </p:cTn>
                              </p:par>
                              <p:par>
                                <p:cTn id="46" presetID="0" presetClass="path" presetSubtype="0" accel="50000" decel="50000" fill="hold" nodeType="withEffect">
                                  <p:stCondLst>
                                    <p:cond delay="0"/>
                                  </p:stCondLst>
                                  <p:childTnLst>
                                    <p:animMotion origin="layout" path="M 0.00156 -0.01806 L 0.00156 -0.01778 C 0.00208 -0.02528 0.00225 -0.03278 0.00295 -0.03972 C 0.00312 -0.04194 0.00382 -0.04417 0.00434 -0.04639 C 0.00486 -0.04917 0.00521 -0.05222 0.00555 -0.055 C 0.00607 -0.05722 0.00659 -0.05917 0.00694 -0.06139 C 0.01111 -0.08417 0.00468 -0.05222 0.01111 -0.08306 C 0.01146 -0.08528 0.01163 -0.0875 0.01232 -0.08944 L 0.0151 -0.09611 C 0.01562 -0.10028 0.01649 -0.10472 0.01649 -0.10889 C 0.01649 -0.14778 0.0158 -0.15306 0.01371 -0.1825 C 0.01423 -0.19972 0.01458 -0.21694 0.0151 -0.23444 C 0.01632 -0.27917 0.01354 -0.26389 0.01788 -0.28417 C 0.01319 -0.29861 0.01649 -0.28667 0.01371 -0.30139 C 0.01284 -0.30583 0.01111 -0.31444 0.01111 -0.31417 C 0.01059 -0.32806 0.01041 -0.34167 0.00972 -0.35528 C 0.00937 -0.36333 0.00816 -0.36972 0.00694 -0.37694 C 0.00659 -0.38361 0.00625 -0.39 0.00555 -0.39639 C 0.00486 -0.40472 0.00399 -0.41222 0.00295 -0.42028 C 0.0033 -0.43889 0.0033 -0.45778 0.00434 -0.47639 C 0.00468 -0.4825 0.00573 -0.48806 0.00694 -0.49361 L 0.00972 -0.50667 C 0.0092 -0.51389 0.00885 -0.52111 0.00833 -0.52833 C 0.00798 -0.53333 0.00729 -0.53833 0.00694 -0.54333 C 0.00642 -0.55417 0.00625 -0.565 0.00555 -0.57583 C 0.00538 -0.58056 0.00191 -0.60222 0.00156 -0.60389 C 0.00104 -0.60639 -0.00035 -0.60806 -0.00104 -0.61056 C -0.00174 -0.6125 -0.00174 -0.615 -0.00243 -0.61694 C -0.004 -0.62139 -0.00643 -0.62528 -0.00782 -0.63 C -0.00886 -0.63278 -0.00955 -0.63583 -0.01059 -0.63861 C -0.01233 -0.64306 -0.01598 -0.65167 -0.01598 -0.65139 C -0.01841 -0.66306 -0.0165 -0.65611 -0.02275 -0.67111 L -0.03091 -0.69056 C -0.03177 -0.6925 -0.03247 -0.695 -0.03351 -0.69694 C -0.0349 -0.69917 -0.03646 -0.70111 -0.03768 -0.70333 C -0.04236 -0.71278 -0.03854 -0.70667 -0.04167 -0.71639 C -0.04236 -0.71861 -0.04341 -0.72083 -0.04445 -0.72278 C -0.04775 -0.73917 -0.04323 -0.71917 -0.04844 -0.73583 C -0.04913 -0.73778 -0.04896 -0.74056 -0.04983 -0.74222 C -0.05938 -0.76222 -0.05452 -0.74972 -0.06198 -0.75972 C -0.06337 -0.76167 -0.06459 -0.76417 -0.06598 -0.76611 C -0.06719 -0.76778 -0.06875 -0.76889 -0.06997 -0.77056 C -0.0717 -0.77278 -0.07552 -0.78028 -0.07813 -0.78111 C -0.08351 -0.78306 -0.08889 -0.78278 -0.09445 -0.78333 L -0.17413 -0.79 C -0.18646 -0.78333 -0.17934 -0.785 -0.19566 -0.78778 C -0.19844 -0.78917 -0.20139 -0.78944 -0.20382 -0.79194 C -0.20521 -0.79361 -0.20643 -0.79528 -0.20782 -0.79639 C -0.21042 -0.79833 -0.21598 -0.80056 -0.21598 -0.80028 C -0.22066 -0.79806 -0.2257 -0.795 -0.23091 -0.79417 C -0.23941 -0.79306 -0.25643 -0.79194 -0.25643 -0.79167 L -0.25643 -0.79194 L -0.25643 -0.78556 " pathEditMode="relative" rAng="0" ptsTypes="AAAAAAAAAAAAAAAAAAAAAAAAAAAAAAAAAAAAAAAAAAAAAAAAAAAAA">
                                      <p:cBhvr>
                                        <p:cTn id="47" dur="3000" fill="hold"/>
                                        <p:tgtEl>
                                          <p:spTgt spid="26"/>
                                        </p:tgtEl>
                                        <p:attrNameLst>
                                          <p:attrName>ppt_x</p:attrName>
                                          <p:attrName>ppt_y</p:attrName>
                                        </p:attrNameLst>
                                      </p:cBhvr>
                                      <p:rCtr x="-12083" y="-39111"/>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par>
                          <p:cTn id="52" fill="hold">
                            <p:stCondLst>
                              <p:cond delay="0"/>
                            </p:stCondLst>
                            <p:childTnLst>
                              <p:par>
                                <p:cTn id="53" presetID="1" presetClass="exit" presetSubtype="0" fill="hold" nodeType="after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par>
                          <p:cTn id="59" fill="hold">
                            <p:stCondLst>
                              <p:cond delay="0"/>
                            </p:stCondLst>
                            <p:childTnLst>
                              <p:par>
                                <p:cTn id="60" presetID="1" presetClass="exit" presetSubtype="0" fill="hold" nodeType="afterEffect">
                                  <p:stCondLst>
                                    <p:cond delay="0"/>
                                  </p:stCondLst>
                                  <p:childTnLst>
                                    <p:set>
                                      <p:cBhvr>
                                        <p:cTn id="61" dur="1" fill="hold">
                                          <p:stCondLst>
                                            <p:cond delay="0"/>
                                          </p:stCondLst>
                                        </p:cTn>
                                        <p:tgtEl>
                                          <p:spTgt spid="2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childTnLst>
                                </p:cTn>
                              </p:par>
                              <p:par>
                                <p:cTn id="70" presetID="1" presetClass="entr" presetSubtype="0" fill="hold" nodeType="withEffect">
                                  <p:stCondLst>
                                    <p:cond delay="1000"/>
                                  </p:stCondLst>
                                  <p:childTnLst>
                                    <p:set>
                                      <p:cBhvr>
                                        <p:cTn id="71" dur="1" fill="hold">
                                          <p:stCondLst>
                                            <p:cond delay="0"/>
                                          </p:stCondLst>
                                        </p:cTn>
                                        <p:tgtEl>
                                          <p:spTgt spid="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3"/>
                                        </p:tgtEl>
                                        <p:attrNameLst>
                                          <p:attrName>style.visibility</p:attrName>
                                        </p:attrNameLst>
                                      </p:cBhvr>
                                      <p:to>
                                        <p:strVal val="hidden"/>
                                      </p:to>
                                    </p:set>
                                  </p:childTnLst>
                                </p:cTn>
                              </p:par>
                              <p:par>
                                <p:cTn id="76" presetID="1" presetClass="entr" presetSubtype="0" fill="hold" nodeType="withEffect">
                                  <p:stCondLst>
                                    <p:cond delay="1000"/>
                                  </p:stCondLst>
                                  <p:childTnLst>
                                    <p:set>
                                      <p:cBhvr>
                                        <p:cTn id="77" dur="1" fill="hold">
                                          <p:stCondLst>
                                            <p:cond delay="0"/>
                                          </p:stCondLst>
                                        </p:cTn>
                                        <p:tgtEl>
                                          <p:spTgt spid="1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
                                        </p:tgtEl>
                                        <p:attrNameLst>
                                          <p:attrName>style.visibility</p:attrName>
                                        </p:attrNameLst>
                                      </p:cBhvr>
                                      <p:to>
                                        <p:strVal val="visible"/>
                                      </p:to>
                                    </p:set>
                                  </p:childTnLst>
                                </p:cTn>
                              </p:par>
                              <p:par>
                                <p:cTn id="86" presetID="1" presetClass="entr" presetSubtype="0" fill="hold" nodeType="withEffect">
                                  <p:stCondLst>
                                    <p:cond delay="1000"/>
                                  </p:stCondLst>
                                  <p:childTnLst>
                                    <p:set>
                                      <p:cBhvr>
                                        <p:cTn id="87" dur="1" fill="hold">
                                          <p:stCondLst>
                                            <p:cond delay="0"/>
                                          </p:stCondLst>
                                        </p:cTn>
                                        <p:tgtEl>
                                          <p:spTgt spid="1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6"/>
                                        </p:tgtEl>
                                        <p:attrNameLst>
                                          <p:attrName>style.visibility</p:attrName>
                                        </p:attrNameLst>
                                      </p:cBhvr>
                                      <p:to>
                                        <p:strVal val="hidden"/>
                                      </p:to>
                                    </p:set>
                                  </p:childTnLst>
                                </p:cTn>
                              </p:par>
                              <p:par>
                                <p:cTn id="92" presetID="1" presetClass="entr" presetSubtype="0" fill="hold" nodeType="withEffect">
                                  <p:stCondLst>
                                    <p:cond delay="1000"/>
                                  </p:stCondLst>
                                  <p:childTnLst>
                                    <p:set>
                                      <p:cBhvr>
                                        <p:cTn id="93" dur="1" fill="hold">
                                          <p:stCondLst>
                                            <p:cond delay="0"/>
                                          </p:stCondLst>
                                        </p:cTn>
                                        <p:tgtEl>
                                          <p:spTgt spid="1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1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nodeType="after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19"/>
                                        </p:tgtEl>
                                        <p:attrNameLst>
                                          <p:attrName>style.visibility</p:attrName>
                                        </p:attrNameLst>
                                      </p:cBhvr>
                                      <p:to>
                                        <p:strVal val="hidden"/>
                                      </p:to>
                                    </p:set>
                                  </p:childTnLst>
                                </p:cTn>
                              </p:par>
                            </p:childTnLst>
                          </p:cTn>
                        </p:par>
                        <p:par>
                          <p:cTn id="113" fill="hold">
                            <p:stCondLst>
                              <p:cond delay="0"/>
                            </p:stCondLst>
                            <p:childTnLst>
                              <p:par>
                                <p:cTn id="114" presetID="1" presetClass="entr" presetSubtype="0" fill="hold" nodeType="afterEffect">
                                  <p:stCondLst>
                                    <p:cond delay="0"/>
                                  </p:stCondLst>
                                  <p:childTnLst>
                                    <p:set>
                                      <p:cBhvr>
                                        <p:cTn id="115" dur="1" fill="hold">
                                          <p:stCondLst>
                                            <p:cond delay="0"/>
                                          </p:stCondLst>
                                        </p:cTn>
                                        <p:tgtEl>
                                          <p:spTgt spid="38"/>
                                        </p:tgtEl>
                                        <p:attrNameLst>
                                          <p:attrName>style.visibility</p:attrName>
                                        </p:attrNameLst>
                                      </p:cBhvr>
                                      <p:to>
                                        <p:strVal val="visible"/>
                                      </p:to>
                                    </p:set>
                                  </p:childTnLst>
                                </p:cTn>
                              </p:par>
                              <p:par>
                                <p:cTn id="116" presetID="0" presetClass="path" presetSubtype="0" accel="50000" decel="50000" fill="hold" nodeType="withEffect">
                                  <p:stCondLst>
                                    <p:cond delay="0"/>
                                  </p:stCondLst>
                                  <p:childTnLst>
                                    <p:animMotion origin="layout" path="M 0.00833 0.01389 L 0.00833 0.01416 C 0.01753 0.02416 0.02257 0.02833 0.02968 0.04222 C 0.03125 0.04555 0.03281 0.04889 0.03437 0.05194 C 0.03593 0.05444 0.03923 0.05944 0.03923 0.05972 L 0.04392 0.07472 C 0.04479 0.07722 0.04479 0.08083 0.04635 0.08222 C 0.04757 0.08361 0.04878 0.08472 0.04982 0.08611 C 0.05312 0.09083 0.05937 0.10139 0.05937 0.10166 C 0.05972 0.10389 0.06041 0.10639 0.06059 0.10889 C 0.06128 0.11916 0.06076 0.12944 0.0618 0.13944 C 0.06198 0.14139 0.06267 0.13583 0.06302 0.13389 C 0.06389 0.12611 0.06389 0.11833 0.06527 0.11083 C 0.0658 0.10889 0.06771 0.10527 0.06649 0.10527 C 0.0651 0.10527 0.06475 0.10889 0.06406 0.11083 C 0.06267 0.11583 0.0618 0.12111 0.06059 0.12611 C 0.06007 0.12805 0.05972 0.13 0.05937 0.13194 C 0.05885 0.13555 0.0592 0.13972 0.05816 0.14333 C 0.05764 0.14527 0.0559 0.14583 0.05468 0.14722 C 0.0533 0.15139 0.05104 0.15722 0.05104 0.16222 C 0.05104 0.165 0.05208 0.16722 0.05225 0.17 C 0.0526 0.17555 0.05225 0.18139 0.05225 0.18722 L 0.05225 0.1875 L 0.05225 0.18722 " pathEditMode="relative" rAng="0" ptsTypes="AAAAAAAAAAAAAAAAAAAAAAAA">
                                      <p:cBhvr>
                                        <p:cTn id="117" dur="5000" fill="hold"/>
                                        <p:tgtEl>
                                          <p:spTgt spid="38"/>
                                        </p:tgtEl>
                                        <p:attrNameLst>
                                          <p:attrName>ppt_x</p:attrName>
                                          <p:attrName>ppt_y</p:attrName>
                                        </p:attrNameLst>
                                      </p:cBhvr>
                                      <p:rCtr x="2917" y="8667"/>
                                    </p:animMotion>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0"/>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5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60"/>
                                        </p:tgtEl>
                                        <p:attrNameLst>
                                          <p:attrName>style.visibility</p:attrName>
                                        </p:attrNameLst>
                                      </p:cBhvr>
                                      <p:to>
                                        <p:strVal val="visible"/>
                                      </p:to>
                                    </p:set>
                                  </p:childTnLst>
                                </p:cTn>
                              </p:par>
                            </p:childTnLst>
                          </p:cTn>
                        </p:par>
                        <p:par>
                          <p:cTn id="130" fill="hold">
                            <p:stCondLst>
                              <p:cond delay="0"/>
                            </p:stCondLst>
                            <p:childTnLst>
                              <p:par>
                                <p:cTn id="131" presetID="26" presetClass="emph" presetSubtype="0" repeatCount="10000" fill="hold" nodeType="afterEffect">
                                  <p:stCondLst>
                                    <p:cond delay="1000"/>
                                  </p:stCondLst>
                                  <p:childTnLst>
                                    <p:animEffect transition="out" filter="fade">
                                      <p:cBhvr>
                                        <p:cTn id="132" dur="1000" tmFilter="0, 0; .2, .5; .8, .5; 1, 0"/>
                                        <p:tgtEl>
                                          <p:spTgt spid="60"/>
                                        </p:tgtEl>
                                      </p:cBhvr>
                                    </p:animEffect>
                                    <p:animScale>
                                      <p:cBhvr>
                                        <p:cTn id="133" dur="500" autoRev="1" fill="hold"/>
                                        <p:tgtEl>
                                          <p:spTgt spid="60"/>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28" grpId="0" animBg="1"/>
      <p:bldP spid="32" grpId="0" animBg="1"/>
      <p:bldP spid="33" grpId="0" animBg="1"/>
      <p:bldP spid="35" grpId="0" animBg="1"/>
      <p:bldP spid="36"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80"/>
          <p:cNvSpPr txBox="1">
            <a:spLocks noGrp="1"/>
          </p:cNvSpPr>
          <p:nvPr>
            <p:ph type="title"/>
          </p:nvPr>
        </p:nvSpPr>
        <p:spPr>
          <a:xfrm>
            <a:off x="483832" y="36121"/>
            <a:ext cx="6325759" cy="435154"/>
          </a:xfrm>
          <a:prstGeom prst="rect">
            <a:avLst/>
          </a:prstGeom>
          <a:noFill/>
          <a:ln>
            <a:noFill/>
          </a:ln>
        </p:spPr>
        <p:txBody>
          <a:bodyPr spcFirstLastPara="1" wrap="square" lIns="76188" tIns="38083" rIns="76188" bIns="38083" anchor="ctr" anchorCtr="0">
            <a:normAutofit/>
          </a:bodyPr>
          <a:lstStyle/>
          <a:p>
            <a:pPr>
              <a:buSzPts val="3959"/>
            </a:pPr>
            <a:r>
              <a:rPr lang="en-US" sz="1800" b="1" dirty="0"/>
              <a:t>Pregnancy and embryonic development</a:t>
            </a:r>
            <a:endParaRPr sz="1800" b="1" dirty="0"/>
          </a:p>
        </p:txBody>
      </p:sp>
      <p:grpSp>
        <p:nvGrpSpPr>
          <p:cNvPr id="6" name="Google Shape;801;p81">
            <a:extLst>
              <a:ext uri="{FF2B5EF4-FFF2-40B4-BE49-F238E27FC236}">
                <a16:creationId xmlns:a16="http://schemas.microsoft.com/office/drawing/2014/main" id="{81847B0E-6336-B047-B382-8B521528DB5A}"/>
              </a:ext>
            </a:extLst>
          </p:cNvPr>
          <p:cNvGrpSpPr/>
          <p:nvPr/>
        </p:nvGrpSpPr>
        <p:grpSpPr>
          <a:xfrm>
            <a:off x="2132715" y="474524"/>
            <a:ext cx="2703782" cy="447694"/>
            <a:chOff x="199960" y="700"/>
            <a:chExt cx="5029199" cy="1575393"/>
          </a:xfrm>
        </p:grpSpPr>
        <p:sp>
          <p:nvSpPr>
            <p:cNvPr id="7" name="Google Shape;802;p81">
              <a:extLst>
                <a:ext uri="{FF2B5EF4-FFF2-40B4-BE49-F238E27FC236}">
                  <a16:creationId xmlns:a16="http://schemas.microsoft.com/office/drawing/2014/main" id="{8CBF3BEF-C8BE-A246-90E7-78616FA75CBC}"/>
                </a:ext>
              </a:extLst>
            </p:cNvPr>
            <p:cNvSpPr/>
            <p:nvPr/>
          </p:nvSpPr>
          <p:spPr>
            <a:xfrm rot="10800000">
              <a:off x="415010" y="70405"/>
              <a:ext cx="4614187" cy="1505688"/>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8" name="Google Shape;803;p81">
              <a:extLst>
                <a:ext uri="{FF2B5EF4-FFF2-40B4-BE49-F238E27FC236}">
                  <a16:creationId xmlns:a16="http://schemas.microsoft.com/office/drawing/2014/main" id="{38A70E44-D69F-AA44-8464-09012C2195DA}"/>
                </a:ext>
              </a:extLst>
            </p:cNvPr>
            <p:cNvSpPr/>
            <p:nvPr/>
          </p:nvSpPr>
          <p:spPr>
            <a:xfrm>
              <a:off x="199960" y="700"/>
              <a:ext cx="5029199" cy="981444"/>
            </a:xfrm>
            <a:prstGeom prst="rect">
              <a:avLst/>
            </a:prstGeom>
            <a:noFill/>
            <a:ln>
              <a:noFill/>
            </a:ln>
          </p:spPr>
          <p:txBody>
            <a:bodyPr spcFirstLastPara="1" wrap="square" lIns="165938" tIns="165938" rIns="165938" bIns="165938" anchor="ctr" anchorCtr="0">
              <a:noAutofit/>
            </a:bodyPr>
            <a:lstStyle/>
            <a:p>
              <a:pPr algn="ctr">
                <a:lnSpc>
                  <a:spcPct val="90000"/>
                </a:lnSpc>
              </a:pPr>
              <a:r>
                <a:rPr lang="en-US" sz="1200" b="1">
                  <a:solidFill>
                    <a:srgbClr val="FFFF00"/>
                  </a:solidFill>
                  <a:latin typeface="Calibri"/>
                  <a:ea typeface="Calibri"/>
                  <a:cs typeface="Calibri"/>
                  <a:sym typeface="Calibri"/>
                </a:rPr>
                <a:t>Inner Cell Mass (ICM) [has stemcells]</a:t>
              </a:r>
              <a:endParaRPr sz="1200" b="1">
                <a:solidFill>
                  <a:srgbClr val="FFFF00"/>
                </a:solidFill>
                <a:latin typeface="Calibri"/>
                <a:ea typeface="Calibri"/>
                <a:cs typeface="Calibri"/>
                <a:sym typeface="Calibri"/>
              </a:endParaRPr>
            </a:p>
          </p:txBody>
        </p:sp>
      </p:grpSp>
      <p:grpSp>
        <p:nvGrpSpPr>
          <p:cNvPr id="9" name="Google Shape;804;p81">
            <a:extLst>
              <a:ext uri="{FF2B5EF4-FFF2-40B4-BE49-F238E27FC236}">
                <a16:creationId xmlns:a16="http://schemas.microsoft.com/office/drawing/2014/main" id="{7B5BC3FA-4482-8344-BFDC-C28C9F9149F6}"/>
              </a:ext>
            </a:extLst>
          </p:cNvPr>
          <p:cNvGrpSpPr/>
          <p:nvPr/>
        </p:nvGrpSpPr>
        <p:grpSpPr>
          <a:xfrm>
            <a:off x="717337" y="927994"/>
            <a:ext cx="5534538" cy="415985"/>
            <a:chOff x="1369618" y="4696317"/>
            <a:chExt cx="3121331" cy="1422399"/>
          </a:xfrm>
        </p:grpSpPr>
        <p:sp>
          <p:nvSpPr>
            <p:cNvPr id="10" name="Google Shape;805;p81">
              <a:extLst>
                <a:ext uri="{FF2B5EF4-FFF2-40B4-BE49-F238E27FC236}">
                  <a16:creationId xmlns:a16="http://schemas.microsoft.com/office/drawing/2014/main" id="{9C3AFAEB-A6B7-824B-8E45-7E6320250217}"/>
                </a:ext>
              </a:extLst>
            </p:cNvPr>
            <p:cNvSpPr/>
            <p:nvPr/>
          </p:nvSpPr>
          <p:spPr>
            <a:xfrm rot="10800000">
              <a:off x="1413386" y="4696611"/>
              <a:ext cx="3006214" cy="1422105"/>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11" name="Google Shape;806;p81">
              <a:extLst>
                <a:ext uri="{FF2B5EF4-FFF2-40B4-BE49-F238E27FC236}">
                  <a16:creationId xmlns:a16="http://schemas.microsoft.com/office/drawing/2014/main" id="{D97B1015-E085-1F41-B276-30800916091C}"/>
                </a:ext>
              </a:extLst>
            </p:cNvPr>
            <p:cNvSpPr/>
            <p:nvPr/>
          </p:nvSpPr>
          <p:spPr>
            <a:xfrm>
              <a:off x="1369618" y="4696317"/>
              <a:ext cx="3121331" cy="924648"/>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Differentiate to form ectoderm, mesoderm and endoderm (*Gastrulation)</a:t>
              </a:r>
              <a:endParaRPr sz="1200" b="1" dirty="0">
                <a:solidFill>
                  <a:srgbClr val="FFFF00"/>
                </a:solidFill>
                <a:latin typeface="Calibri"/>
                <a:ea typeface="Calibri"/>
                <a:cs typeface="Calibri"/>
                <a:sym typeface="Calibri"/>
              </a:endParaRPr>
            </a:p>
          </p:txBody>
        </p:sp>
      </p:grpSp>
      <p:grpSp>
        <p:nvGrpSpPr>
          <p:cNvPr id="12" name="Google Shape;807;p81">
            <a:extLst>
              <a:ext uri="{FF2B5EF4-FFF2-40B4-BE49-F238E27FC236}">
                <a16:creationId xmlns:a16="http://schemas.microsoft.com/office/drawing/2014/main" id="{045D9C9A-51AB-DA44-A6C9-91DEA2D68AF2}"/>
              </a:ext>
            </a:extLst>
          </p:cNvPr>
          <p:cNvGrpSpPr/>
          <p:nvPr/>
        </p:nvGrpSpPr>
        <p:grpSpPr>
          <a:xfrm>
            <a:off x="2038731" y="1386344"/>
            <a:ext cx="2891751" cy="453473"/>
            <a:chOff x="8683287" y="4584770"/>
            <a:chExt cx="4270713" cy="1240139"/>
          </a:xfrm>
        </p:grpSpPr>
        <p:sp>
          <p:nvSpPr>
            <p:cNvPr id="13" name="Google Shape;808;p81">
              <a:extLst>
                <a:ext uri="{FF2B5EF4-FFF2-40B4-BE49-F238E27FC236}">
                  <a16:creationId xmlns:a16="http://schemas.microsoft.com/office/drawing/2014/main" id="{05D4D81C-EDA1-A448-8D6D-10974C21B8F2}"/>
                </a:ext>
              </a:extLst>
            </p:cNvPr>
            <p:cNvSpPr/>
            <p:nvPr/>
          </p:nvSpPr>
          <p:spPr>
            <a:xfrm rot="10800000">
              <a:off x="8717972" y="4584770"/>
              <a:ext cx="4236025" cy="1240139"/>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14" name="Google Shape;809;p81">
              <a:extLst>
                <a:ext uri="{FF2B5EF4-FFF2-40B4-BE49-F238E27FC236}">
                  <a16:creationId xmlns:a16="http://schemas.microsoft.com/office/drawing/2014/main" id="{CA38DFD8-C1A6-7243-860E-F89931665578}"/>
                </a:ext>
              </a:extLst>
            </p:cNvPr>
            <p:cNvSpPr/>
            <p:nvPr/>
          </p:nvSpPr>
          <p:spPr>
            <a:xfrm>
              <a:off x="8683287" y="4634597"/>
              <a:ext cx="4270713" cy="650604"/>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Give rise to all tissues and organs</a:t>
              </a:r>
              <a:endParaRPr sz="1200" b="1" dirty="0">
                <a:solidFill>
                  <a:srgbClr val="FFFF00"/>
                </a:solidFill>
                <a:latin typeface="Calibri"/>
                <a:ea typeface="Calibri"/>
                <a:cs typeface="Calibri"/>
                <a:sym typeface="Calibri"/>
              </a:endParaRPr>
            </a:p>
          </p:txBody>
        </p:sp>
      </p:grpSp>
      <p:grpSp>
        <p:nvGrpSpPr>
          <p:cNvPr id="15" name="Google Shape;810;p81">
            <a:extLst>
              <a:ext uri="{FF2B5EF4-FFF2-40B4-BE49-F238E27FC236}">
                <a16:creationId xmlns:a16="http://schemas.microsoft.com/office/drawing/2014/main" id="{3E38821B-EA45-B74C-9177-278BD3414140}"/>
              </a:ext>
            </a:extLst>
          </p:cNvPr>
          <p:cNvGrpSpPr/>
          <p:nvPr/>
        </p:nvGrpSpPr>
        <p:grpSpPr>
          <a:xfrm>
            <a:off x="2321836" y="1878091"/>
            <a:ext cx="2325541" cy="415899"/>
            <a:chOff x="4267199" y="4224708"/>
            <a:chExt cx="8655628" cy="987009"/>
          </a:xfrm>
        </p:grpSpPr>
        <p:sp>
          <p:nvSpPr>
            <p:cNvPr id="16" name="Google Shape;811;p81">
              <a:extLst>
                <a:ext uri="{FF2B5EF4-FFF2-40B4-BE49-F238E27FC236}">
                  <a16:creationId xmlns:a16="http://schemas.microsoft.com/office/drawing/2014/main" id="{4723E60E-34E0-1B47-B483-30E3E9CD86C5}"/>
                </a:ext>
              </a:extLst>
            </p:cNvPr>
            <p:cNvSpPr/>
            <p:nvPr/>
          </p:nvSpPr>
          <p:spPr>
            <a:xfrm rot="10800000">
              <a:off x="4267199" y="4224708"/>
              <a:ext cx="8531861" cy="987009"/>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17" name="Google Shape;812;p81">
              <a:extLst>
                <a:ext uri="{FF2B5EF4-FFF2-40B4-BE49-F238E27FC236}">
                  <a16:creationId xmlns:a16="http://schemas.microsoft.com/office/drawing/2014/main" id="{C4BC33DC-B696-264D-B848-618249728079}"/>
                </a:ext>
              </a:extLst>
            </p:cNvPr>
            <p:cNvSpPr/>
            <p:nvPr/>
          </p:nvSpPr>
          <p:spPr>
            <a:xfrm>
              <a:off x="4343399" y="4240136"/>
              <a:ext cx="8579428" cy="641749"/>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After first Month: forms heart</a:t>
              </a:r>
              <a:endParaRPr sz="1200" b="1" dirty="0">
                <a:solidFill>
                  <a:srgbClr val="FFFF00"/>
                </a:solidFill>
                <a:latin typeface="Calibri"/>
                <a:ea typeface="Calibri"/>
                <a:cs typeface="Calibri"/>
                <a:sym typeface="Calibri"/>
              </a:endParaRPr>
            </a:p>
          </p:txBody>
        </p:sp>
      </p:grpSp>
      <p:grpSp>
        <p:nvGrpSpPr>
          <p:cNvPr id="18" name="Google Shape;813;p81">
            <a:extLst>
              <a:ext uri="{FF2B5EF4-FFF2-40B4-BE49-F238E27FC236}">
                <a16:creationId xmlns:a16="http://schemas.microsoft.com/office/drawing/2014/main" id="{64069D7E-CE97-C74B-831E-F7FA1CEE6B52}"/>
              </a:ext>
            </a:extLst>
          </p:cNvPr>
          <p:cNvGrpSpPr/>
          <p:nvPr/>
        </p:nvGrpSpPr>
        <p:grpSpPr>
          <a:xfrm>
            <a:off x="1485273" y="2323361"/>
            <a:ext cx="3998667" cy="415898"/>
            <a:chOff x="1696899" y="5274654"/>
            <a:chExt cx="6488549" cy="801109"/>
          </a:xfrm>
        </p:grpSpPr>
        <p:sp>
          <p:nvSpPr>
            <p:cNvPr id="19" name="Google Shape;814;p81">
              <a:extLst>
                <a:ext uri="{FF2B5EF4-FFF2-40B4-BE49-F238E27FC236}">
                  <a16:creationId xmlns:a16="http://schemas.microsoft.com/office/drawing/2014/main" id="{4BDCBF15-58EB-A543-B204-448512774934}"/>
                </a:ext>
              </a:extLst>
            </p:cNvPr>
            <p:cNvSpPr/>
            <p:nvPr/>
          </p:nvSpPr>
          <p:spPr>
            <a:xfrm rot="10800000">
              <a:off x="1839436" y="5274654"/>
              <a:ext cx="6346012" cy="801109"/>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20" name="Google Shape;815;p81">
              <a:extLst>
                <a:ext uri="{FF2B5EF4-FFF2-40B4-BE49-F238E27FC236}">
                  <a16:creationId xmlns:a16="http://schemas.microsoft.com/office/drawing/2014/main" id="{568CE24F-E8B4-3A42-B098-2F759A699F11}"/>
                </a:ext>
              </a:extLst>
            </p:cNvPr>
            <p:cNvSpPr/>
            <p:nvPr/>
          </p:nvSpPr>
          <p:spPr>
            <a:xfrm>
              <a:off x="1696899" y="5276804"/>
              <a:ext cx="6259949" cy="497077"/>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After second month: develops limbs and digits.</a:t>
              </a:r>
              <a:endParaRPr sz="1200" b="1" dirty="0">
                <a:solidFill>
                  <a:srgbClr val="FFFF00"/>
                </a:solidFill>
                <a:latin typeface="Calibri"/>
                <a:ea typeface="Calibri"/>
                <a:cs typeface="Calibri"/>
                <a:sym typeface="Calibri"/>
              </a:endParaRPr>
            </a:p>
          </p:txBody>
        </p:sp>
      </p:grpSp>
      <p:sp>
        <p:nvSpPr>
          <p:cNvPr id="21" name="Google Shape;816;p81">
            <a:extLst>
              <a:ext uri="{FF2B5EF4-FFF2-40B4-BE49-F238E27FC236}">
                <a16:creationId xmlns:a16="http://schemas.microsoft.com/office/drawing/2014/main" id="{BAF4BFD6-CFED-224B-B8B9-41C24CDAD625}"/>
              </a:ext>
            </a:extLst>
          </p:cNvPr>
          <p:cNvSpPr/>
          <p:nvPr/>
        </p:nvSpPr>
        <p:spPr>
          <a:xfrm>
            <a:off x="1640042" y="5403996"/>
            <a:ext cx="5658842" cy="261576"/>
          </a:xfrm>
          <a:prstGeom prst="rect">
            <a:avLst/>
          </a:prstGeom>
          <a:noFill/>
          <a:ln>
            <a:noFill/>
          </a:ln>
        </p:spPr>
        <p:txBody>
          <a:bodyPr spcFirstLastPara="1" wrap="square" lIns="76188" tIns="38083" rIns="76188" bIns="38083" anchor="t" anchorCtr="0">
            <a:spAutoFit/>
          </a:bodyPr>
          <a:lstStyle/>
          <a:p>
            <a:pPr algn="ctr"/>
            <a:r>
              <a:rPr lang="en-US" sz="1200" b="1" i="1" dirty="0">
                <a:solidFill>
                  <a:srgbClr val="FFFF00"/>
                </a:solidFill>
                <a:latin typeface="Calibri"/>
                <a:ea typeface="Calibri"/>
                <a:cs typeface="Calibri"/>
                <a:sym typeface="Calibri"/>
              </a:rPr>
              <a:t>*formation of gut </a:t>
            </a:r>
            <a:r>
              <a:rPr lang="en-US" sz="1200" b="1" i="1" dirty="0" err="1">
                <a:solidFill>
                  <a:srgbClr val="FFFF00"/>
                </a:solidFill>
                <a:latin typeface="Calibri"/>
                <a:ea typeface="Calibri"/>
                <a:cs typeface="Calibri"/>
                <a:sym typeface="Calibri"/>
              </a:rPr>
              <a:t>i.e</a:t>
            </a:r>
            <a:r>
              <a:rPr lang="en-US" sz="1200" b="1" i="1" dirty="0">
                <a:solidFill>
                  <a:srgbClr val="FFFF00"/>
                </a:solidFill>
                <a:latin typeface="Calibri"/>
                <a:ea typeface="Calibri"/>
                <a:cs typeface="Calibri"/>
                <a:sym typeface="Calibri"/>
              </a:rPr>
              <a:t> formation of germ layers (</a:t>
            </a:r>
            <a:r>
              <a:rPr lang="en-US" sz="1200" b="1" i="1" dirty="0" err="1">
                <a:solidFill>
                  <a:srgbClr val="FFFF00"/>
                </a:solidFill>
                <a:latin typeface="Calibri"/>
                <a:ea typeface="Calibri"/>
                <a:cs typeface="Calibri"/>
                <a:sym typeface="Calibri"/>
              </a:rPr>
              <a:t>Ectoderm,mesoderm</a:t>
            </a:r>
            <a:r>
              <a:rPr lang="en-US" sz="1200" b="1" i="1" dirty="0">
                <a:solidFill>
                  <a:srgbClr val="FFFF00"/>
                </a:solidFill>
                <a:latin typeface="Calibri"/>
                <a:ea typeface="Calibri"/>
                <a:cs typeface="Calibri"/>
                <a:sym typeface="Calibri"/>
              </a:rPr>
              <a:t> &amp; endoderm)</a:t>
            </a:r>
            <a:endParaRPr sz="1200" b="1" i="1" dirty="0">
              <a:solidFill>
                <a:srgbClr val="FFFF00"/>
              </a:solidFill>
              <a:latin typeface="Calibri"/>
              <a:ea typeface="Calibri"/>
              <a:cs typeface="Calibri"/>
              <a:sym typeface="Calibri"/>
            </a:endParaRPr>
          </a:p>
        </p:txBody>
      </p:sp>
      <p:grpSp>
        <p:nvGrpSpPr>
          <p:cNvPr id="22" name="Google Shape;822;p82">
            <a:extLst>
              <a:ext uri="{FF2B5EF4-FFF2-40B4-BE49-F238E27FC236}">
                <a16:creationId xmlns:a16="http://schemas.microsoft.com/office/drawing/2014/main" id="{9EAC31E1-9BF7-BC45-BD5B-0CAF713FD105}"/>
              </a:ext>
            </a:extLst>
          </p:cNvPr>
          <p:cNvGrpSpPr/>
          <p:nvPr/>
        </p:nvGrpSpPr>
        <p:grpSpPr>
          <a:xfrm>
            <a:off x="964473" y="2745038"/>
            <a:ext cx="5139764" cy="511454"/>
            <a:chOff x="113650" y="14894"/>
            <a:chExt cx="5128596" cy="1561197"/>
          </a:xfrm>
        </p:grpSpPr>
        <p:sp>
          <p:nvSpPr>
            <p:cNvPr id="23" name="Google Shape;823;p82">
              <a:extLst>
                <a:ext uri="{FF2B5EF4-FFF2-40B4-BE49-F238E27FC236}">
                  <a16:creationId xmlns:a16="http://schemas.microsoft.com/office/drawing/2014/main" id="{1CBD3F72-1566-4D44-B242-033E3C8E1C8F}"/>
                </a:ext>
              </a:extLst>
            </p:cNvPr>
            <p:cNvSpPr/>
            <p:nvPr/>
          </p:nvSpPr>
          <p:spPr>
            <a:xfrm rot="10800000">
              <a:off x="252766" y="70401"/>
              <a:ext cx="4858139" cy="1505690"/>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24" name="Google Shape;824;p82">
              <a:extLst>
                <a:ext uri="{FF2B5EF4-FFF2-40B4-BE49-F238E27FC236}">
                  <a16:creationId xmlns:a16="http://schemas.microsoft.com/office/drawing/2014/main" id="{BED3761A-2741-D84F-BCD7-47B5B9E0AC67}"/>
                </a:ext>
              </a:extLst>
            </p:cNvPr>
            <p:cNvSpPr/>
            <p:nvPr/>
          </p:nvSpPr>
          <p:spPr>
            <a:xfrm>
              <a:off x="113650" y="14894"/>
              <a:ext cx="5128596" cy="981445"/>
            </a:xfrm>
            <a:prstGeom prst="rect">
              <a:avLst/>
            </a:prstGeom>
            <a:noFill/>
            <a:ln>
              <a:noFill/>
            </a:ln>
          </p:spPr>
          <p:txBody>
            <a:bodyPr spcFirstLastPara="1" wrap="square" lIns="165938" tIns="165938" rIns="165938" bIns="165938" anchor="ctr" anchorCtr="0">
              <a:noAutofit/>
            </a:bodyPr>
            <a:lstStyle/>
            <a:p>
              <a:pPr algn="ctr">
                <a:lnSpc>
                  <a:spcPct val="90000"/>
                </a:lnSpc>
              </a:pPr>
              <a:r>
                <a:rPr lang="en-US" sz="1200" b="1" dirty="0">
                  <a:solidFill>
                    <a:srgbClr val="FFFF00"/>
                  </a:solidFill>
                  <a:latin typeface="Calibri"/>
                  <a:ea typeface="Calibri"/>
                  <a:cs typeface="Calibri"/>
                  <a:sym typeface="Calibri"/>
                </a:rPr>
                <a:t>12 weeks/3 months(First trimester): develop limbs, external genital organs</a:t>
              </a:r>
              <a:endParaRPr sz="1200" b="1" dirty="0">
                <a:solidFill>
                  <a:srgbClr val="FFFF00"/>
                </a:solidFill>
                <a:latin typeface="Calibri"/>
                <a:ea typeface="Calibri"/>
                <a:cs typeface="Calibri"/>
                <a:sym typeface="Calibri"/>
              </a:endParaRPr>
            </a:p>
          </p:txBody>
        </p:sp>
      </p:grpSp>
      <p:grpSp>
        <p:nvGrpSpPr>
          <p:cNvPr id="25" name="Google Shape;825;p82">
            <a:extLst>
              <a:ext uri="{FF2B5EF4-FFF2-40B4-BE49-F238E27FC236}">
                <a16:creationId xmlns:a16="http://schemas.microsoft.com/office/drawing/2014/main" id="{B83CF528-EDDE-EE49-AAE8-2958B65E6F85}"/>
              </a:ext>
            </a:extLst>
          </p:cNvPr>
          <p:cNvGrpSpPr/>
          <p:nvPr/>
        </p:nvGrpSpPr>
        <p:grpSpPr>
          <a:xfrm>
            <a:off x="1640041" y="3262268"/>
            <a:ext cx="3886842" cy="508076"/>
            <a:chOff x="1413386" y="2943182"/>
            <a:chExt cx="3082415" cy="981942"/>
          </a:xfrm>
        </p:grpSpPr>
        <p:sp>
          <p:nvSpPr>
            <p:cNvPr id="26" name="Google Shape;826;p82">
              <a:extLst>
                <a:ext uri="{FF2B5EF4-FFF2-40B4-BE49-F238E27FC236}">
                  <a16:creationId xmlns:a16="http://schemas.microsoft.com/office/drawing/2014/main" id="{2B40206B-CA28-C54B-9292-4D73B0E8DBC3}"/>
                </a:ext>
              </a:extLst>
            </p:cNvPr>
            <p:cNvSpPr/>
            <p:nvPr/>
          </p:nvSpPr>
          <p:spPr>
            <a:xfrm rot="10800000">
              <a:off x="1413386" y="2971799"/>
              <a:ext cx="3006214" cy="953325"/>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27" name="Google Shape;827;p82">
              <a:extLst>
                <a:ext uri="{FF2B5EF4-FFF2-40B4-BE49-F238E27FC236}">
                  <a16:creationId xmlns:a16="http://schemas.microsoft.com/office/drawing/2014/main" id="{4EF0A2D9-96C3-4E40-9C1E-1E72D7B2EA97}"/>
                </a:ext>
              </a:extLst>
            </p:cNvPr>
            <p:cNvSpPr/>
            <p:nvPr/>
          </p:nvSpPr>
          <p:spPr>
            <a:xfrm>
              <a:off x="1413386" y="2943182"/>
              <a:ext cx="3082415" cy="702181"/>
            </a:xfrm>
            <a:prstGeom prst="rect">
              <a:avLst/>
            </a:prstGeom>
            <a:noFill/>
            <a:ln>
              <a:noFill/>
            </a:ln>
          </p:spPr>
          <p:txBody>
            <a:bodyPr spcFirstLastPara="1" wrap="square" lIns="165938" tIns="165938" rIns="165938" bIns="165938" anchor="ctr" anchorCtr="0">
              <a:noAutofit/>
            </a:bodyPr>
            <a:lstStyle/>
            <a:p>
              <a:pPr algn="ctr">
                <a:lnSpc>
                  <a:spcPct val="90000"/>
                </a:lnSpc>
              </a:pPr>
              <a:r>
                <a:rPr lang="en-US" sz="1200" b="1">
                  <a:solidFill>
                    <a:srgbClr val="FFFF00"/>
                  </a:solidFill>
                  <a:latin typeface="Calibri"/>
                  <a:ea typeface="Calibri"/>
                  <a:cs typeface="Calibri"/>
                  <a:sym typeface="Calibri"/>
                </a:rPr>
                <a:t>Fifth Month: Movements of foetus, Grow hairs on head.</a:t>
              </a:r>
              <a:endParaRPr sz="1200" b="1">
                <a:solidFill>
                  <a:srgbClr val="FFFF00"/>
                </a:solidFill>
                <a:latin typeface="Calibri"/>
                <a:ea typeface="Calibri"/>
                <a:cs typeface="Calibri"/>
                <a:sym typeface="Calibri"/>
              </a:endParaRPr>
            </a:p>
          </p:txBody>
        </p:sp>
      </p:grpSp>
      <p:grpSp>
        <p:nvGrpSpPr>
          <p:cNvPr id="28" name="Google Shape;828;p82">
            <a:extLst>
              <a:ext uri="{FF2B5EF4-FFF2-40B4-BE49-F238E27FC236}">
                <a16:creationId xmlns:a16="http://schemas.microsoft.com/office/drawing/2014/main" id="{3C6755C9-959F-E04C-B2A3-C345E5119FF2}"/>
              </a:ext>
            </a:extLst>
          </p:cNvPr>
          <p:cNvGrpSpPr/>
          <p:nvPr/>
        </p:nvGrpSpPr>
        <p:grpSpPr>
          <a:xfrm>
            <a:off x="-12355" y="3815338"/>
            <a:ext cx="7142206" cy="553251"/>
            <a:chOff x="1211800" y="4696613"/>
            <a:chExt cx="3188738" cy="1708108"/>
          </a:xfrm>
        </p:grpSpPr>
        <p:sp>
          <p:nvSpPr>
            <p:cNvPr id="29" name="Google Shape;829;p82">
              <a:extLst>
                <a:ext uri="{FF2B5EF4-FFF2-40B4-BE49-F238E27FC236}">
                  <a16:creationId xmlns:a16="http://schemas.microsoft.com/office/drawing/2014/main" id="{67F80231-019D-0245-B405-0FF8BE7F8306}"/>
                </a:ext>
              </a:extLst>
            </p:cNvPr>
            <p:cNvSpPr/>
            <p:nvPr/>
          </p:nvSpPr>
          <p:spPr>
            <a:xfrm rot="10800000">
              <a:off x="1273276" y="4696613"/>
              <a:ext cx="3053608" cy="1708108"/>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30" name="Google Shape;830;p82">
              <a:extLst>
                <a:ext uri="{FF2B5EF4-FFF2-40B4-BE49-F238E27FC236}">
                  <a16:creationId xmlns:a16="http://schemas.microsoft.com/office/drawing/2014/main" id="{595AC617-2D09-EC44-B987-020236CD7F63}"/>
                </a:ext>
              </a:extLst>
            </p:cNvPr>
            <p:cNvSpPr/>
            <p:nvPr/>
          </p:nvSpPr>
          <p:spPr>
            <a:xfrm>
              <a:off x="1211800" y="4800601"/>
              <a:ext cx="3188738" cy="876075"/>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Second trimester (24 weeks): Body covered with fine hairs, eye lids separates and eye lashes are formed.</a:t>
              </a:r>
              <a:endParaRPr sz="1200" b="1" dirty="0">
                <a:solidFill>
                  <a:srgbClr val="FFFF00"/>
                </a:solidFill>
                <a:latin typeface="Calibri"/>
                <a:ea typeface="Calibri"/>
                <a:cs typeface="Calibri"/>
                <a:sym typeface="Calibri"/>
              </a:endParaRPr>
            </a:p>
          </p:txBody>
        </p:sp>
      </p:grpSp>
      <p:grpSp>
        <p:nvGrpSpPr>
          <p:cNvPr id="32" name="Google Shape;832;p82">
            <a:extLst>
              <a:ext uri="{FF2B5EF4-FFF2-40B4-BE49-F238E27FC236}">
                <a16:creationId xmlns:a16="http://schemas.microsoft.com/office/drawing/2014/main" id="{84872C53-5CD5-4C4F-BD01-3A0CFF60785A}"/>
              </a:ext>
            </a:extLst>
          </p:cNvPr>
          <p:cNvGrpSpPr/>
          <p:nvPr/>
        </p:nvGrpSpPr>
        <p:grpSpPr>
          <a:xfrm>
            <a:off x="765695" y="4994951"/>
            <a:ext cx="5458296" cy="323132"/>
            <a:chOff x="1403648" y="4769768"/>
            <a:chExt cx="6768751" cy="675456"/>
          </a:xfrm>
        </p:grpSpPr>
        <p:sp>
          <p:nvSpPr>
            <p:cNvPr id="33" name="Google Shape;833;p82">
              <a:extLst>
                <a:ext uri="{FF2B5EF4-FFF2-40B4-BE49-F238E27FC236}">
                  <a16:creationId xmlns:a16="http://schemas.microsoft.com/office/drawing/2014/main" id="{06288818-4731-4643-A941-19AE8ED9BA67}"/>
                </a:ext>
              </a:extLst>
            </p:cNvPr>
            <p:cNvSpPr/>
            <p:nvPr/>
          </p:nvSpPr>
          <p:spPr>
            <a:xfrm>
              <a:off x="1691680" y="4769768"/>
              <a:ext cx="6264694" cy="675456"/>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34" name="Google Shape;834;p82">
              <a:extLst>
                <a:ext uri="{FF2B5EF4-FFF2-40B4-BE49-F238E27FC236}">
                  <a16:creationId xmlns:a16="http://schemas.microsoft.com/office/drawing/2014/main" id="{5B4B1264-489A-734D-BDB7-85217E7879EB}"/>
                </a:ext>
              </a:extLst>
            </p:cNvPr>
            <p:cNvSpPr/>
            <p:nvPr/>
          </p:nvSpPr>
          <p:spPr>
            <a:xfrm>
              <a:off x="1403648" y="4871620"/>
              <a:ext cx="6768751" cy="520882"/>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Parturition/</a:t>
              </a:r>
              <a:r>
                <a:rPr lang="en-US" sz="1200" b="1" dirty="0" err="1">
                  <a:solidFill>
                    <a:srgbClr val="FFFF00"/>
                  </a:solidFill>
                  <a:latin typeface="Calibri"/>
                  <a:ea typeface="Calibri"/>
                  <a:cs typeface="Calibri"/>
                  <a:sym typeface="Calibri"/>
                </a:rPr>
                <a:t>Labour</a:t>
              </a:r>
              <a:r>
                <a:rPr lang="en-US" sz="1200" b="1" dirty="0">
                  <a:solidFill>
                    <a:srgbClr val="FFFF00"/>
                  </a:solidFill>
                  <a:latin typeface="Calibri"/>
                  <a:ea typeface="Calibri"/>
                  <a:cs typeface="Calibri"/>
                  <a:sym typeface="Calibri"/>
                </a:rPr>
                <a:t>/Delivery (childbirth): process of delivery of the </a:t>
              </a:r>
              <a:r>
                <a:rPr lang="en-US" sz="1200" b="1" dirty="0" err="1">
                  <a:solidFill>
                    <a:srgbClr val="FFFF00"/>
                  </a:solidFill>
                  <a:latin typeface="Calibri"/>
                  <a:ea typeface="Calibri"/>
                  <a:cs typeface="Calibri"/>
                  <a:sym typeface="Calibri"/>
                </a:rPr>
                <a:t>foetus</a:t>
              </a:r>
              <a:endParaRPr lang="en-US" sz="1200" b="1" dirty="0">
                <a:solidFill>
                  <a:srgbClr val="FFFF00"/>
                </a:solidFill>
                <a:latin typeface="Calibri"/>
                <a:ea typeface="Calibri"/>
                <a:cs typeface="Calibri"/>
                <a:sym typeface="Calibri"/>
              </a:endParaRPr>
            </a:p>
          </p:txBody>
        </p:sp>
      </p:grpSp>
      <p:pic>
        <p:nvPicPr>
          <p:cNvPr id="41" name="Google Shape;682;p68" descr="https://embryology.med.unsw.edu.au/embryology/images/thumb/e/e5/Human_Carnegie_stage_1-23.jpg/550px-Human_Carnegie_stage_1-23.jpg">
            <a:extLst>
              <a:ext uri="{FF2B5EF4-FFF2-40B4-BE49-F238E27FC236}">
                <a16:creationId xmlns:a16="http://schemas.microsoft.com/office/drawing/2014/main" id="{88202FB9-A36C-144D-8824-1534550D4449}"/>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30323" b="40968" l="32364" r="36727">
                        <a14:foregroundMark x1="35273" y1="33548" x2="34545" y2="36129"/>
                        <a14:foregroundMark x1="34545" y1="36129" x2="34727" y2="38710"/>
                        <a14:foregroundMark x1="34727" y1="38710" x2="33273" y2="39355"/>
                        <a14:foregroundMark x1="33273" y1="39355" x2="33273" y2="36452"/>
                        <a14:foregroundMark x1="33455" y1="40968" x2="33455" y2="40968"/>
                        <a14:foregroundMark x1="36727" y1="35484" x2="36727" y2="35484"/>
                        <a14:foregroundMark x1="34182" y1="40645" x2="33091" y2="40323"/>
                        <a14:backgroundMark x1="33455" y1="41613" x2="33455" y2="41613"/>
                      </a14:backgroundRemoval>
                    </a14:imgEffect>
                  </a14:imgLayer>
                </a14:imgProps>
              </a:ext>
            </a:extLst>
          </a:blip>
          <a:srcRect l="31835" t="29348" r="62716" b="58339"/>
          <a:stretch/>
        </p:blipFill>
        <p:spPr>
          <a:xfrm>
            <a:off x="4699371" y="1685950"/>
            <a:ext cx="392242" cy="599703"/>
          </a:xfrm>
          <a:prstGeom prst="rect">
            <a:avLst/>
          </a:prstGeom>
          <a:noFill/>
          <a:ln>
            <a:noFill/>
          </a:ln>
        </p:spPr>
      </p:pic>
      <p:pic>
        <p:nvPicPr>
          <p:cNvPr id="42" name="Google Shape;682;p68" descr="https://embryology.med.unsw.edu.au/embryology/images/thumb/e/e5/Human_Carnegie_stage_1-23.jpg/550px-Human_Carnegie_stage_1-23.jpg">
            <a:extLst>
              <a:ext uri="{FF2B5EF4-FFF2-40B4-BE49-F238E27FC236}">
                <a16:creationId xmlns:a16="http://schemas.microsoft.com/office/drawing/2014/main" id="{E58515C1-7301-E14A-A50F-42626A4C9C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40968" b="97742" l="77273" r="97455">
                        <a14:foregroundMark x1="88182" y1="42903" x2="88182" y2="42903"/>
                        <a14:foregroundMark x1="85455" y1="40968" x2="85455" y2="40968"/>
                        <a14:foregroundMark x1="78182" y1="53871" x2="78182" y2="53871"/>
                        <a14:foregroundMark x1="78182" y1="57097" x2="78182" y2="57097"/>
                        <a14:foregroundMark x1="79091" y1="61290" x2="79091" y2="61290"/>
                        <a14:foregroundMark x1="97636" y1="70645" x2="97636" y2="70645"/>
                        <a14:foregroundMark x1="90909" y1="93226" x2="90909" y2="93226"/>
                        <a14:foregroundMark x1="82545" y1="93226" x2="82545" y2="93226"/>
                        <a14:foregroundMark x1="83636" y1="77097" x2="83636" y2="77097"/>
                        <a14:foregroundMark x1="84727" y1="72258" x2="84727" y2="72258"/>
                        <a14:foregroundMark x1="82364" y1="77742" x2="82364" y2="77742"/>
                        <a14:foregroundMark x1="90727" y1="96129" x2="90727" y2="96129"/>
                        <a14:foregroundMark x1="86727" y1="93548" x2="86727" y2="93548"/>
                        <a14:foregroundMark x1="82364" y1="94839" x2="82364" y2="94839"/>
                        <a14:foregroundMark x1="91455" y1="96774" x2="91455" y2="96774"/>
                        <a14:foregroundMark x1="88182" y1="96129" x2="88182" y2="96129"/>
                        <a14:foregroundMark x1="86727" y1="94194" x2="86727" y2="94194"/>
                        <a14:foregroundMark x1="85091" y1="93548" x2="85091" y2="93548"/>
                        <a14:foregroundMark x1="83636" y1="94516" x2="83636" y2="94516"/>
                        <a14:foregroundMark x1="81455" y1="95161" x2="81455" y2="95161"/>
                        <a14:foregroundMark x1="85818" y1="94194" x2="85818" y2="94194"/>
                        <a14:foregroundMark x1="86545" y1="96129" x2="86545" y2="96129"/>
                        <a14:foregroundMark x1="86909" y1="97097" x2="86909" y2="97097"/>
                        <a14:foregroundMark x1="84364" y1="95161" x2="84364" y2="95161"/>
                        <a14:foregroundMark x1="84000" y1="96129" x2="84000" y2="96129"/>
                        <a14:foregroundMark x1="82364" y1="95806" x2="82364" y2="95806"/>
                        <a14:foregroundMark x1="81455" y1="95806" x2="81455" y2="95806"/>
                        <a14:foregroundMark x1="85273" y1="97742" x2="85273" y2="97742"/>
                        <a14:foregroundMark x1="83273" y1="97097" x2="83273" y2="97097"/>
                        <a14:foregroundMark x1="82000" y1="97097" x2="82000" y2="97097"/>
                      </a14:backgroundRemoval>
                    </a14:imgEffect>
                  </a14:imgLayer>
                </a14:imgProps>
              </a:ext>
            </a:extLst>
          </a:blip>
          <a:srcRect l="75016" t="38685" r="645" b="2057"/>
          <a:stretch/>
        </p:blipFill>
        <p:spPr>
          <a:xfrm>
            <a:off x="5510303" y="1901398"/>
            <a:ext cx="553990" cy="777331"/>
          </a:xfrm>
          <a:prstGeom prst="rect">
            <a:avLst/>
          </a:prstGeom>
          <a:noFill/>
          <a:ln>
            <a:noFill/>
          </a:ln>
        </p:spPr>
      </p:pic>
      <p:grpSp>
        <p:nvGrpSpPr>
          <p:cNvPr id="48" name="Group 47">
            <a:extLst>
              <a:ext uri="{FF2B5EF4-FFF2-40B4-BE49-F238E27FC236}">
                <a16:creationId xmlns:a16="http://schemas.microsoft.com/office/drawing/2014/main" id="{C4D85FDD-CB0A-4849-AEFC-59EB8A1F5E32}"/>
              </a:ext>
            </a:extLst>
          </p:cNvPr>
          <p:cNvGrpSpPr/>
          <p:nvPr/>
        </p:nvGrpSpPr>
        <p:grpSpPr>
          <a:xfrm>
            <a:off x="6292183" y="368132"/>
            <a:ext cx="1593887" cy="441769"/>
            <a:chOff x="6367489" y="421925"/>
            <a:chExt cx="1593887" cy="441769"/>
          </a:xfrm>
        </p:grpSpPr>
        <p:sp>
          <p:nvSpPr>
            <p:cNvPr id="3" name="Rectangle 2">
              <a:extLst>
                <a:ext uri="{FF2B5EF4-FFF2-40B4-BE49-F238E27FC236}">
                  <a16:creationId xmlns:a16="http://schemas.microsoft.com/office/drawing/2014/main" id="{FB975209-6614-5C4F-B2B6-3CF5BA3B8216}"/>
                </a:ext>
              </a:extLst>
            </p:cNvPr>
            <p:cNvSpPr/>
            <p:nvPr/>
          </p:nvSpPr>
          <p:spPr>
            <a:xfrm>
              <a:off x="6367489" y="432807"/>
              <a:ext cx="1249060" cy="430887"/>
            </a:xfrm>
            <a:prstGeom prst="rect">
              <a:avLst/>
            </a:prstGeom>
            <a:ln>
              <a:solidFill>
                <a:srgbClr val="00B050"/>
              </a:solidFill>
            </a:ln>
          </p:spPr>
          <p:txBody>
            <a:bodyPr wrap="none">
              <a:spAutoFit/>
            </a:bodyPr>
            <a:lstStyle/>
            <a:p>
              <a:pPr algn="ctr"/>
              <a:r>
                <a:rPr lang="en-US" sz="1200" b="1" dirty="0">
                  <a:solidFill>
                    <a:schemeClr val="bg1"/>
                  </a:solidFill>
                  <a:latin typeface="Calibri"/>
                  <a:ea typeface="Calibri"/>
                  <a:cs typeface="Calibri"/>
                  <a:sym typeface="Calibri"/>
                </a:rPr>
                <a:t>First trimester</a:t>
              </a:r>
            </a:p>
            <a:p>
              <a:pPr algn="ctr"/>
              <a:r>
                <a:rPr lang="en-US" sz="1000" b="1" dirty="0">
                  <a:solidFill>
                    <a:schemeClr val="bg1"/>
                  </a:solidFill>
                  <a:latin typeface="Calibri"/>
                  <a:cs typeface="Calibri"/>
                  <a:sym typeface="Calibri"/>
                </a:rPr>
                <a:t>(First three months)</a:t>
              </a:r>
              <a:endParaRPr lang="en-US" sz="1000" dirty="0">
                <a:solidFill>
                  <a:schemeClr val="bg1"/>
                </a:solidFill>
              </a:endParaRPr>
            </a:p>
          </p:txBody>
        </p:sp>
        <p:sp>
          <p:nvSpPr>
            <p:cNvPr id="5" name="Rectangle 4">
              <a:extLst>
                <a:ext uri="{FF2B5EF4-FFF2-40B4-BE49-F238E27FC236}">
                  <a16:creationId xmlns:a16="http://schemas.microsoft.com/office/drawing/2014/main" id="{365FC1B7-BEAD-8C49-95CA-F78955C0B39D}"/>
                </a:ext>
              </a:extLst>
            </p:cNvPr>
            <p:cNvSpPr/>
            <p:nvPr/>
          </p:nvSpPr>
          <p:spPr>
            <a:xfrm>
              <a:off x="7555496" y="421925"/>
              <a:ext cx="405880" cy="307777"/>
            </a:xfrm>
            <a:prstGeom prst="rect">
              <a:avLst/>
            </a:prstGeom>
          </p:spPr>
          <p:txBody>
            <a:bodyPr wrap="none">
              <a:spAutoFit/>
            </a:bodyPr>
            <a:lstStyle/>
            <a:p>
              <a:r>
                <a:rPr lang="en-US" b="1" dirty="0">
                  <a:solidFill>
                    <a:srgbClr val="FFFF00"/>
                  </a:solidFill>
                  <a:latin typeface="Calibri"/>
                  <a:ea typeface="Calibri"/>
                  <a:cs typeface="Calibri"/>
                  <a:sym typeface="Calibri"/>
                </a:rPr>
                <a:t>= 3</a:t>
              </a:r>
              <a:endParaRPr lang="en-US" dirty="0"/>
            </a:p>
          </p:txBody>
        </p:sp>
      </p:grpSp>
      <p:grpSp>
        <p:nvGrpSpPr>
          <p:cNvPr id="47" name="Group 46">
            <a:extLst>
              <a:ext uri="{FF2B5EF4-FFF2-40B4-BE49-F238E27FC236}">
                <a16:creationId xmlns:a16="http://schemas.microsoft.com/office/drawing/2014/main" id="{02879D51-A62C-AF4D-BEB1-83EDDAEEBD4D}"/>
              </a:ext>
            </a:extLst>
          </p:cNvPr>
          <p:cNvGrpSpPr/>
          <p:nvPr/>
        </p:nvGrpSpPr>
        <p:grpSpPr>
          <a:xfrm>
            <a:off x="6453988" y="777627"/>
            <a:ext cx="1768853" cy="461790"/>
            <a:chOff x="6862789" y="788389"/>
            <a:chExt cx="1768853" cy="461790"/>
          </a:xfrm>
        </p:grpSpPr>
        <p:sp>
          <p:nvSpPr>
            <p:cNvPr id="4" name="Rectangle 3">
              <a:extLst>
                <a:ext uri="{FF2B5EF4-FFF2-40B4-BE49-F238E27FC236}">
                  <a16:creationId xmlns:a16="http://schemas.microsoft.com/office/drawing/2014/main" id="{F13CE1AA-2365-3043-B824-DDAE65BD287A}"/>
                </a:ext>
              </a:extLst>
            </p:cNvPr>
            <p:cNvSpPr/>
            <p:nvPr/>
          </p:nvSpPr>
          <p:spPr>
            <a:xfrm>
              <a:off x="6862789" y="819292"/>
              <a:ext cx="1430200" cy="430887"/>
            </a:xfrm>
            <a:prstGeom prst="rect">
              <a:avLst/>
            </a:prstGeom>
            <a:ln>
              <a:solidFill>
                <a:srgbClr val="FF9300"/>
              </a:solidFill>
            </a:ln>
          </p:spPr>
          <p:txBody>
            <a:bodyPr wrap="none">
              <a:spAutoFit/>
            </a:bodyPr>
            <a:lstStyle/>
            <a:p>
              <a:pPr algn="ctr"/>
              <a:r>
                <a:rPr lang="en-US" sz="1200" b="1" dirty="0">
                  <a:solidFill>
                    <a:schemeClr val="bg1"/>
                  </a:solidFill>
                  <a:latin typeface="Calibri"/>
                  <a:ea typeface="Calibri"/>
                  <a:cs typeface="Calibri"/>
                  <a:sym typeface="Calibri"/>
                </a:rPr>
                <a:t>Second trimester</a:t>
              </a:r>
            </a:p>
            <a:p>
              <a:pPr algn="ctr"/>
              <a:r>
                <a:rPr lang="en-US" sz="1000" b="1" dirty="0">
                  <a:solidFill>
                    <a:schemeClr val="bg1"/>
                  </a:solidFill>
                  <a:latin typeface="Calibri"/>
                  <a:ea typeface="Calibri"/>
                  <a:cs typeface="Calibri"/>
                  <a:sym typeface="Calibri"/>
                </a:rPr>
                <a:t>(Second three months) </a:t>
              </a:r>
              <a:endParaRPr lang="en-US" sz="1000" dirty="0">
                <a:solidFill>
                  <a:schemeClr val="bg1"/>
                </a:solidFill>
              </a:endParaRPr>
            </a:p>
          </p:txBody>
        </p:sp>
        <p:sp>
          <p:nvSpPr>
            <p:cNvPr id="44" name="Rectangle 43">
              <a:extLst>
                <a:ext uri="{FF2B5EF4-FFF2-40B4-BE49-F238E27FC236}">
                  <a16:creationId xmlns:a16="http://schemas.microsoft.com/office/drawing/2014/main" id="{54EDAA71-C62F-2747-93C1-F49D14402E47}"/>
                </a:ext>
              </a:extLst>
            </p:cNvPr>
            <p:cNvSpPr/>
            <p:nvPr/>
          </p:nvSpPr>
          <p:spPr>
            <a:xfrm>
              <a:off x="8225762" y="788389"/>
              <a:ext cx="405880" cy="307777"/>
            </a:xfrm>
            <a:prstGeom prst="rect">
              <a:avLst/>
            </a:prstGeom>
          </p:spPr>
          <p:txBody>
            <a:bodyPr wrap="none">
              <a:spAutoFit/>
            </a:bodyPr>
            <a:lstStyle/>
            <a:p>
              <a:r>
                <a:rPr lang="en-US" b="1" dirty="0">
                  <a:solidFill>
                    <a:srgbClr val="FFFF00"/>
                  </a:solidFill>
                  <a:latin typeface="Calibri"/>
                  <a:ea typeface="Calibri"/>
                  <a:cs typeface="Calibri"/>
                  <a:sym typeface="Calibri"/>
                </a:rPr>
                <a:t>= 3</a:t>
              </a:r>
              <a:endParaRPr lang="en-US" dirty="0"/>
            </a:p>
          </p:txBody>
        </p:sp>
      </p:grpSp>
      <p:grpSp>
        <p:nvGrpSpPr>
          <p:cNvPr id="46" name="Group 45">
            <a:extLst>
              <a:ext uri="{FF2B5EF4-FFF2-40B4-BE49-F238E27FC236}">
                <a16:creationId xmlns:a16="http://schemas.microsoft.com/office/drawing/2014/main" id="{97C2DEA3-57CB-3A42-8047-7C41EAFE65C5}"/>
              </a:ext>
            </a:extLst>
          </p:cNvPr>
          <p:cNvGrpSpPr/>
          <p:nvPr/>
        </p:nvGrpSpPr>
        <p:grpSpPr>
          <a:xfrm>
            <a:off x="6858988" y="1208255"/>
            <a:ext cx="1661631" cy="455396"/>
            <a:chOff x="7386123" y="1283562"/>
            <a:chExt cx="1661631" cy="455396"/>
          </a:xfrm>
        </p:grpSpPr>
        <p:sp>
          <p:nvSpPr>
            <p:cNvPr id="43" name="Rectangle 42">
              <a:extLst>
                <a:ext uri="{FF2B5EF4-FFF2-40B4-BE49-F238E27FC236}">
                  <a16:creationId xmlns:a16="http://schemas.microsoft.com/office/drawing/2014/main" id="{8EE5D90C-08A3-D24F-ABA6-E6CE2AA007A5}"/>
                </a:ext>
              </a:extLst>
            </p:cNvPr>
            <p:cNvSpPr/>
            <p:nvPr/>
          </p:nvSpPr>
          <p:spPr>
            <a:xfrm>
              <a:off x="7386123" y="1308071"/>
              <a:ext cx="1324401" cy="430887"/>
            </a:xfrm>
            <a:prstGeom prst="rect">
              <a:avLst/>
            </a:prstGeom>
            <a:ln>
              <a:solidFill>
                <a:srgbClr val="FF0000"/>
              </a:solidFill>
            </a:ln>
          </p:spPr>
          <p:txBody>
            <a:bodyPr wrap="none">
              <a:spAutoFit/>
            </a:bodyPr>
            <a:lstStyle/>
            <a:p>
              <a:pPr algn="ctr"/>
              <a:r>
                <a:rPr lang="en-US" sz="1200" b="1" dirty="0">
                  <a:solidFill>
                    <a:schemeClr val="bg1"/>
                  </a:solidFill>
                  <a:latin typeface="Calibri"/>
                  <a:ea typeface="Calibri"/>
                  <a:cs typeface="Calibri"/>
                  <a:sym typeface="Calibri"/>
                </a:rPr>
                <a:t>Third trimester</a:t>
              </a:r>
            </a:p>
            <a:p>
              <a:pPr algn="ctr"/>
              <a:r>
                <a:rPr lang="en-US" sz="1000" b="1" dirty="0">
                  <a:solidFill>
                    <a:schemeClr val="bg1"/>
                  </a:solidFill>
                  <a:latin typeface="Calibri"/>
                  <a:ea typeface="Calibri"/>
                  <a:cs typeface="Calibri"/>
                  <a:sym typeface="Calibri"/>
                </a:rPr>
                <a:t>(Third three months) </a:t>
              </a:r>
              <a:endParaRPr lang="en-US" sz="1000" dirty="0">
                <a:solidFill>
                  <a:schemeClr val="bg1"/>
                </a:solidFill>
              </a:endParaRPr>
            </a:p>
          </p:txBody>
        </p:sp>
        <p:sp>
          <p:nvSpPr>
            <p:cNvPr id="45" name="Rectangle 44">
              <a:extLst>
                <a:ext uri="{FF2B5EF4-FFF2-40B4-BE49-F238E27FC236}">
                  <a16:creationId xmlns:a16="http://schemas.microsoft.com/office/drawing/2014/main" id="{80A3FEDE-AEF6-434B-91AF-A68E1BDDA636}"/>
                </a:ext>
              </a:extLst>
            </p:cNvPr>
            <p:cNvSpPr/>
            <p:nvPr/>
          </p:nvSpPr>
          <p:spPr>
            <a:xfrm>
              <a:off x="8641874" y="1283562"/>
              <a:ext cx="405880" cy="307777"/>
            </a:xfrm>
            <a:prstGeom prst="rect">
              <a:avLst/>
            </a:prstGeom>
          </p:spPr>
          <p:txBody>
            <a:bodyPr wrap="none">
              <a:spAutoFit/>
            </a:bodyPr>
            <a:lstStyle/>
            <a:p>
              <a:r>
                <a:rPr lang="en-US" b="1" dirty="0">
                  <a:solidFill>
                    <a:srgbClr val="FFFF00"/>
                  </a:solidFill>
                  <a:latin typeface="Calibri"/>
                  <a:ea typeface="Calibri"/>
                  <a:cs typeface="Calibri"/>
                  <a:sym typeface="Calibri"/>
                </a:rPr>
                <a:t>= 3</a:t>
              </a:r>
              <a:endParaRPr lang="en-US" dirty="0"/>
            </a:p>
          </p:txBody>
        </p:sp>
      </p:grpSp>
      <p:sp>
        <p:nvSpPr>
          <p:cNvPr id="31" name="Rectangle 30">
            <a:extLst>
              <a:ext uri="{FF2B5EF4-FFF2-40B4-BE49-F238E27FC236}">
                <a16:creationId xmlns:a16="http://schemas.microsoft.com/office/drawing/2014/main" id="{15693033-A7CE-A244-B6B0-DA4BC444CCF9}"/>
              </a:ext>
            </a:extLst>
          </p:cNvPr>
          <p:cNvSpPr/>
          <p:nvPr/>
        </p:nvSpPr>
        <p:spPr>
          <a:xfrm>
            <a:off x="6696111" y="1662332"/>
            <a:ext cx="2364750" cy="307777"/>
          </a:xfrm>
          <a:prstGeom prst="rect">
            <a:avLst/>
          </a:prstGeom>
        </p:spPr>
        <p:txBody>
          <a:bodyPr wrap="none">
            <a:spAutoFit/>
          </a:bodyPr>
          <a:lstStyle/>
          <a:p>
            <a:r>
              <a:rPr lang="en-US" b="1" dirty="0">
                <a:solidFill>
                  <a:srgbClr val="FFFF00"/>
                </a:solidFill>
                <a:latin typeface="Calibri"/>
                <a:ea typeface="Calibri"/>
                <a:cs typeface="Calibri"/>
                <a:sym typeface="Calibri"/>
              </a:rPr>
              <a:t>Total months of gestation = 9</a:t>
            </a:r>
            <a:endParaRPr lang="en-US" dirty="0"/>
          </a:p>
        </p:txBody>
      </p:sp>
      <p:grpSp>
        <p:nvGrpSpPr>
          <p:cNvPr id="35" name="Group 34">
            <a:extLst>
              <a:ext uri="{FF2B5EF4-FFF2-40B4-BE49-F238E27FC236}">
                <a16:creationId xmlns:a16="http://schemas.microsoft.com/office/drawing/2014/main" id="{555E89A9-3EC7-4408-FB6A-5487032D7ADD}"/>
              </a:ext>
            </a:extLst>
          </p:cNvPr>
          <p:cNvGrpSpPr/>
          <p:nvPr/>
        </p:nvGrpSpPr>
        <p:grpSpPr>
          <a:xfrm>
            <a:off x="6207576" y="37025"/>
            <a:ext cx="2885559" cy="1943843"/>
            <a:chOff x="6207576" y="37025"/>
            <a:chExt cx="2885559" cy="1943843"/>
          </a:xfrm>
        </p:grpSpPr>
        <p:sp>
          <p:nvSpPr>
            <p:cNvPr id="2" name="Rectangle 1">
              <a:extLst>
                <a:ext uri="{FF2B5EF4-FFF2-40B4-BE49-F238E27FC236}">
                  <a16:creationId xmlns:a16="http://schemas.microsoft.com/office/drawing/2014/main" id="{15CC6637-4E7C-7A4A-BB9A-F47F66280298}"/>
                </a:ext>
              </a:extLst>
            </p:cNvPr>
            <p:cNvSpPr/>
            <p:nvPr/>
          </p:nvSpPr>
          <p:spPr>
            <a:xfrm>
              <a:off x="6207576" y="37025"/>
              <a:ext cx="2141933" cy="307777"/>
            </a:xfrm>
            <a:prstGeom prst="rect">
              <a:avLst/>
            </a:prstGeom>
          </p:spPr>
          <p:txBody>
            <a:bodyPr wrap="none">
              <a:spAutoFit/>
            </a:bodyPr>
            <a:lstStyle/>
            <a:p>
              <a:r>
                <a:rPr lang="en-US" b="1" dirty="0">
                  <a:solidFill>
                    <a:srgbClr val="FFFF00"/>
                  </a:solidFill>
                  <a:latin typeface="Calibri"/>
                  <a:ea typeface="Calibri"/>
                  <a:cs typeface="Calibri"/>
                  <a:sym typeface="Calibri"/>
                </a:rPr>
                <a:t>Ninth months of gestation</a:t>
              </a:r>
              <a:endParaRPr lang="en-US" dirty="0"/>
            </a:p>
          </p:txBody>
        </p:sp>
        <p:sp>
          <p:nvSpPr>
            <p:cNvPr id="49" name="Rectangle 48">
              <a:extLst>
                <a:ext uri="{FF2B5EF4-FFF2-40B4-BE49-F238E27FC236}">
                  <a16:creationId xmlns:a16="http://schemas.microsoft.com/office/drawing/2014/main" id="{0B3D2F00-3BEB-F44C-A446-9627ED598D96}"/>
                </a:ext>
              </a:extLst>
            </p:cNvPr>
            <p:cNvSpPr/>
            <p:nvPr/>
          </p:nvSpPr>
          <p:spPr>
            <a:xfrm>
              <a:off x="6251875" y="58542"/>
              <a:ext cx="2841260" cy="19223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Picture 64">
            <a:extLst>
              <a:ext uri="{FF2B5EF4-FFF2-40B4-BE49-F238E27FC236}">
                <a16:creationId xmlns:a16="http://schemas.microsoft.com/office/drawing/2014/main" id="{219F6F81-DF69-2846-AE7D-E0555F8F0FCD}"/>
              </a:ext>
            </a:extLst>
          </p:cNvPr>
          <p:cNvPicPr>
            <a:picLocks noChangeAspect="1"/>
          </p:cNvPicPr>
          <p:nvPr/>
        </p:nvPicPr>
        <p:blipFill>
          <a:blip r:embed="rId7"/>
          <a:stretch>
            <a:fillRect/>
          </a:stretch>
        </p:blipFill>
        <p:spPr>
          <a:xfrm>
            <a:off x="-69984" y="294958"/>
            <a:ext cx="1512566" cy="849869"/>
          </a:xfrm>
          <a:prstGeom prst="rect">
            <a:avLst/>
          </a:prstGeom>
        </p:spPr>
      </p:pic>
      <p:grpSp>
        <p:nvGrpSpPr>
          <p:cNvPr id="50" name="Google Shape;828;p82">
            <a:extLst>
              <a:ext uri="{FF2B5EF4-FFF2-40B4-BE49-F238E27FC236}">
                <a16:creationId xmlns:a16="http://schemas.microsoft.com/office/drawing/2014/main" id="{61647CB4-F2A9-B446-ACA8-0061B2AF7BCF}"/>
              </a:ext>
            </a:extLst>
          </p:cNvPr>
          <p:cNvGrpSpPr/>
          <p:nvPr/>
        </p:nvGrpSpPr>
        <p:grpSpPr>
          <a:xfrm>
            <a:off x="-18830" y="4388304"/>
            <a:ext cx="7142206" cy="553251"/>
            <a:chOff x="1211800" y="4696613"/>
            <a:chExt cx="3188738" cy="1708108"/>
          </a:xfrm>
        </p:grpSpPr>
        <p:sp>
          <p:nvSpPr>
            <p:cNvPr id="51" name="Google Shape;829;p82">
              <a:extLst>
                <a:ext uri="{FF2B5EF4-FFF2-40B4-BE49-F238E27FC236}">
                  <a16:creationId xmlns:a16="http://schemas.microsoft.com/office/drawing/2014/main" id="{DFAFDD37-F36B-8042-9D89-8CB6C5FCCE12}"/>
                </a:ext>
              </a:extLst>
            </p:cNvPr>
            <p:cNvSpPr/>
            <p:nvPr/>
          </p:nvSpPr>
          <p:spPr>
            <a:xfrm rot="10800000">
              <a:off x="1273276" y="4696613"/>
              <a:ext cx="3053608" cy="1708108"/>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pPr algn="ctr"/>
              <a:endParaRPr sz="1200"/>
            </a:p>
          </p:txBody>
        </p:sp>
        <p:sp>
          <p:nvSpPr>
            <p:cNvPr id="52" name="Google Shape;830;p82">
              <a:extLst>
                <a:ext uri="{FF2B5EF4-FFF2-40B4-BE49-F238E27FC236}">
                  <a16:creationId xmlns:a16="http://schemas.microsoft.com/office/drawing/2014/main" id="{7F16DE5F-D6FF-C449-BC5B-3AAC0875E122}"/>
                </a:ext>
              </a:extLst>
            </p:cNvPr>
            <p:cNvSpPr/>
            <p:nvPr/>
          </p:nvSpPr>
          <p:spPr>
            <a:xfrm>
              <a:off x="1211800" y="4800601"/>
              <a:ext cx="3188738" cy="876075"/>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200" b="1" dirty="0">
                  <a:solidFill>
                    <a:srgbClr val="FFFF00"/>
                  </a:solidFill>
                  <a:latin typeface="Calibri"/>
                  <a:ea typeface="Calibri"/>
                  <a:cs typeface="Calibri"/>
                  <a:sym typeface="Calibri"/>
                </a:rPr>
                <a:t>Ninth month: </a:t>
              </a:r>
              <a:r>
                <a:rPr lang="en-US" sz="1200" b="1" dirty="0" err="1">
                  <a:solidFill>
                    <a:srgbClr val="FFFF00"/>
                  </a:solidFill>
                  <a:latin typeface="Calibri"/>
                  <a:ea typeface="Calibri"/>
                  <a:cs typeface="Calibri"/>
                  <a:sym typeface="Calibri"/>
                </a:rPr>
                <a:t>foetus</a:t>
              </a:r>
              <a:r>
                <a:rPr lang="en-US" sz="1200" b="1" dirty="0">
                  <a:solidFill>
                    <a:srgbClr val="FFFF00"/>
                  </a:solidFill>
                  <a:latin typeface="Calibri"/>
                  <a:ea typeface="Calibri"/>
                  <a:cs typeface="Calibri"/>
                  <a:sym typeface="Calibri"/>
                </a:rPr>
                <a:t> is fully developed and is ready for delivery</a:t>
              </a:r>
            </a:p>
          </p:txBody>
        </p:sp>
      </p:grpSp>
    </p:spTree>
    <p:extLst>
      <p:ext uri="{BB962C8B-B14F-4D97-AF65-F5344CB8AC3E}">
        <p14:creationId xmlns:p14="http://schemas.microsoft.com/office/powerpoint/2010/main" val="28862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6"/>
          <p:cNvSpPr txBox="1">
            <a:spLocks noGrp="1"/>
          </p:cNvSpPr>
          <p:nvPr>
            <p:ph type="title"/>
          </p:nvPr>
        </p:nvSpPr>
        <p:spPr>
          <a:xfrm>
            <a:off x="0" y="97194"/>
            <a:ext cx="9041130" cy="660073"/>
          </a:xfrm>
          <a:prstGeom prst="rect">
            <a:avLst/>
          </a:prstGeom>
          <a:noFill/>
          <a:ln>
            <a:noFill/>
          </a:ln>
        </p:spPr>
        <p:txBody>
          <a:bodyPr spcFirstLastPara="1" wrap="square" lIns="76188" tIns="38083" rIns="76188" bIns="38083" anchor="ctr" anchorCtr="0">
            <a:noAutofit/>
          </a:bodyPr>
          <a:lstStyle/>
          <a:p>
            <a:pPr>
              <a:buSzPts val="2800"/>
            </a:pPr>
            <a:r>
              <a:rPr lang="en-US" sz="1800" dirty="0"/>
              <a:t>Transport of ovum, </a:t>
            </a:r>
            <a:r>
              <a:rPr lang="en-US" sz="1800" dirty="0" err="1"/>
              <a:t>fertilisation</a:t>
            </a:r>
            <a:r>
              <a:rPr lang="en-US" sz="1800" dirty="0"/>
              <a:t> and passage of growing embryo through fallopian tube</a:t>
            </a:r>
            <a:endParaRPr sz="1800" b="1" dirty="0"/>
          </a:p>
        </p:txBody>
      </p:sp>
      <p:grpSp>
        <p:nvGrpSpPr>
          <p:cNvPr id="6" name="Group 5">
            <a:extLst>
              <a:ext uri="{FF2B5EF4-FFF2-40B4-BE49-F238E27FC236}">
                <a16:creationId xmlns:a16="http://schemas.microsoft.com/office/drawing/2014/main" id="{33C9EA59-8032-4F47-9BFB-586EE6B9BA4B}"/>
              </a:ext>
            </a:extLst>
          </p:cNvPr>
          <p:cNvGrpSpPr/>
          <p:nvPr/>
        </p:nvGrpSpPr>
        <p:grpSpPr>
          <a:xfrm>
            <a:off x="102870" y="827436"/>
            <a:ext cx="8401476" cy="4897727"/>
            <a:chOff x="751049" y="700117"/>
            <a:chExt cx="8401476" cy="4897727"/>
          </a:xfrm>
        </p:grpSpPr>
        <p:pic>
          <p:nvPicPr>
            <p:cNvPr id="667" name="Google Shape;667;p66"/>
            <p:cNvPicPr preferRelativeResize="0"/>
            <p:nvPr/>
          </p:nvPicPr>
          <p:blipFill rotWithShape="1">
            <a:blip r:embed="rId3">
              <a:alphaModFix/>
              <a:extLst>
                <a:ext uri="{BEBA8EAE-BF5A-486C-A8C5-ECC9F3942E4B}">
                  <a14:imgProps xmlns:a14="http://schemas.microsoft.com/office/drawing/2010/main">
                    <a14:imgLayer r:embed="rId4">
                      <a14:imgEffect>
                        <a14:backgroundRemoval t="3502" b="95720" l="8000" r="90556">
                          <a14:foregroundMark x1="29000" y1="51362" x2="29000" y2="51362"/>
                          <a14:foregroundMark x1="19000" y1="50778" x2="19000" y2="50778"/>
                          <a14:foregroundMark x1="12000" y1="39105" x2="12000" y2="39105"/>
                          <a14:foregroundMark x1="10889" y1="22374" x2="10889" y2="22374"/>
                          <a14:foregroundMark x1="8444" y1="33268" x2="8444" y2="33268"/>
                          <a14:foregroundMark x1="11667" y1="7782" x2="11667" y2="7782"/>
                          <a14:foregroundMark x1="67222" y1="6420" x2="67222" y2="6420"/>
                          <a14:foregroundMark x1="19333" y1="4669" x2="19333" y2="4669"/>
                          <a14:foregroundMark x1="67667" y1="4280" x2="67667" y2="4280"/>
                          <a14:foregroundMark x1="57556" y1="93774" x2="57556" y2="93774"/>
                          <a14:foregroundMark x1="65000" y1="95720" x2="65000" y2="95720"/>
                          <a14:foregroundMark x1="63444" y1="50973" x2="63444" y2="50973"/>
                          <a14:foregroundMark x1="64889" y1="35019" x2="64889" y2="35019"/>
                          <a14:foregroundMark x1="59444" y1="22957" x2="59444" y2="22957"/>
                          <a14:foregroundMark x1="42222" y1="15759" x2="42222" y2="15759"/>
                          <a14:foregroundMark x1="32778" y1="10895" x2="32778" y2="10895"/>
                          <a14:foregroundMark x1="21778" y1="8171" x2="21778" y2="8171"/>
                          <a14:foregroundMark x1="11000" y1="15953" x2="11000" y2="15953"/>
                          <a14:foregroundMark x1="19000" y1="51362" x2="19000" y2="51362"/>
                          <a14:foregroundMark x1="29222" y1="50778" x2="29222" y2="50778"/>
                          <a14:foregroundMark x1="29222" y1="50778" x2="29222" y2="50778"/>
                          <a14:foregroundMark x1="33556" y1="44942" x2="28889" y2="51362"/>
                          <a14:foregroundMark x1="28889" y1="51362" x2="23000" y2="52140"/>
                          <a14:foregroundMark x1="23000" y1="52140" x2="17333" y2="50000"/>
                          <a14:foregroundMark x1="17333" y1="50000" x2="15444" y2="41440"/>
                          <a14:foregroundMark x1="23444" y1="3502" x2="23444" y2="3502"/>
                          <a14:foregroundMark x1="68111" y1="3696" x2="68111" y2="3696"/>
                        </a14:backgroundRemoval>
                      </a14:imgEffect>
                    </a14:imgLayer>
                  </a14:imgProps>
                </a:ext>
              </a:extLst>
            </a:blip>
            <a:srcRect l="6321"/>
            <a:stretch/>
          </p:blipFill>
          <p:spPr>
            <a:xfrm>
              <a:off x="751049" y="700117"/>
              <a:ext cx="7650427" cy="4897727"/>
            </a:xfrm>
            <a:prstGeom prst="rect">
              <a:avLst/>
            </a:prstGeom>
            <a:noFill/>
            <a:ln>
              <a:noFill/>
            </a:ln>
          </p:spPr>
        </p:pic>
        <p:grpSp>
          <p:nvGrpSpPr>
            <p:cNvPr id="5" name="Group 4">
              <a:extLst>
                <a:ext uri="{FF2B5EF4-FFF2-40B4-BE49-F238E27FC236}">
                  <a16:creationId xmlns:a16="http://schemas.microsoft.com/office/drawing/2014/main" id="{13FF6383-4D7C-EA48-B000-FE63E73D3245}"/>
                </a:ext>
              </a:extLst>
            </p:cNvPr>
            <p:cNvGrpSpPr/>
            <p:nvPr/>
          </p:nvGrpSpPr>
          <p:grpSpPr>
            <a:xfrm>
              <a:off x="5497830" y="2969569"/>
              <a:ext cx="3654695" cy="369332"/>
              <a:chOff x="5497830" y="2964314"/>
              <a:chExt cx="3654695" cy="369332"/>
            </a:xfrm>
          </p:grpSpPr>
          <p:sp>
            <p:nvSpPr>
              <p:cNvPr id="2" name="Rectangle 1">
                <a:extLst>
                  <a:ext uri="{FF2B5EF4-FFF2-40B4-BE49-F238E27FC236}">
                    <a16:creationId xmlns:a16="http://schemas.microsoft.com/office/drawing/2014/main" id="{99C2D1C5-2C22-CF40-AEF4-2CC0FEA36B25}"/>
                  </a:ext>
                </a:extLst>
              </p:cNvPr>
              <p:cNvSpPr/>
              <p:nvPr/>
            </p:nvSpPr>
            <p:spPr>
              <a:xfrm>
                <a:off x="6763730" y="2964314"/>
                <a:ext cx="2388795" cy="369332"/>
              </a:xfrm>
              <a:prstGeom prst="rect">
                <a:avLst/>
              </a:prstGeom>
            </p:spPr>
            <p:txBody>
              <a:bodyPr wrap="none">
                <a:spAutoFit/>
              </a:bodyPr>
              <a:lstStyle/>
              <a:p>
                <a:r>
                  <a:rPr lang="en-US" sz="1800" dirty="0">
                    <a:solidFill>
                      <a:schemeClr val="bg1"/>
                    </a:solidFill>
                    <a:latin typeface="Calibri"/>
                    <a:cs typeface="Calibri"/>
                    <a:sym typeface="Calibri"/>
                  </a:rPr>
                  <a:t>Blastocyst implantation</a:t>
                </a:r>
                <a:endParaRPr lang="en-US" sz="1800" dirty="0">
                  <a:solidFill>
                    <a:schemeClr val="bg1"/>
                  </a:solidFill>
                </a:endParaRPr>
              </a:p>
            </p:txBody>
          </p:sp>
          <p:cxnSp>
            <p:nvCxnSpPr>
              <p:cNvPr id="4" name="Straight Arrow Connector 3">
                <a:extLst>
                  <a:ext uri="{FF2B5EF4-FFF2-40B4-BE49-F238E27FC236}">
                    <a16:creationId xmlns:a16="http://schemas.microsoft.com/office/drawing/2014/main" id="{EBBBE0FB-AA97-5344-AA67-19FF7E9F8CE3}"/>
                  </a:ext>
                </a:extLst>
              </p:cNvPr>
              <p:cNvCxnSpPr/>
              <p:nvPr/>
            </p:nvCxnSpPr>
            <p:spPr>
              <a:xfrm>
                <a:off x="5497830" y="3148980"/>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889893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0"/>
          <p:cNvSpPr txBox="1">
            <a:spLocks noGrp="1"/>
          </p:cNvSpPr>
          <p:nvPr>
            <p:ph type="title"/>
          </p:nvPr>
        </p:nvSpPr>
        <p:spPr>
          <a:xfrm>
            <a:off x="24888" y="96984"/>
            <a:ext cx="8979914" cy="244560"/>
          </a:xfrm>
          <a:prstGeom prst="rect">
            <a:avLst/>
          </a:prstGeom>
          <a:noFill/>
          <a:ln>
            <a:noFill/>
          </a:ln>
        </p:spPr>
        <p:txBody>
          <a:bodyPr spcFirstLastPara="1" wrap="square" lIns="76188" tIns="38083" rIns="76188" bIns="38083" anchor="ctr" anchorCtr="0">
            <a:noAutofit/>
          </a:bodyPr>
          <a:lstStyle/>
          <a:p>
            <a:pPr>
              <a:buSzPts val="4000"/>
            </a:pPr>
            <a:r>
              <a:rPr lang="en-US" sz="1800" b="1" dirty="0" err="1"/>
              <a:t>Fertilisation</a:t>
            </a:r>
            <a:endParaRPr lang="en-US" sz="1800" b="1" dirty="0"/>
          </a:p>
        </p:txBody>
      </p:sp>
      <p:sp>
        <p:nvSpPr>
          <p:cNvPr id="619" name="Google Shape;619;p60"/>
          <p:cNvSpPr txBox="1">
            <a:spLocks noGrp="1"/>
          </p:cNvSpPr>
          <p:nvPr>
            <p:ph type="body" idx="1"/>
          </p:nvPr>
        </p:nvSpPr>
        <p:spPr>
          <a:xfrm>
            <a:off x="235527" y="341544"/>
            <a:ext cx="8686799" cy="5276472"/>
          </a:xfrm>
          <a:prstGeom prst="rect">
            <a:avLst/>
          </a:prstGeom>
          <a:noFill/>
          <a:ln>
            <a:noFill/>
          </a:ln>
        </p:spPr>
        <p:txBody>
          <a:bodyPr spcFirstLastPara="1" wrap="square" lIns="76188" tIns="38083" rIns="76188" bIns="38083" anchor="t" anchorCtr="0">
            <a:noAutofit/>
          </a:bodyPr>
          <a:lstStyle/>
          <a:p>
            <a:pPr marL="285739" algn="just">
              <a:spcBef>
                <a:spcPts val="0"/>
              </a:spcBef>
              <a:buSzPct val="100000"/>
            </a:pPr>
            <a:r>
              <a:rPr lang="en-US" sz="1600" dirty="0"/>
              <a:t>During copulation (coitus) semen is released by the penis into the vagina (</a:t>
            </a:r>
            <a:r>
              <a:rPr lang="en-US" sz="1600" b="1" dirty="0">
                <a:solidFill>
                  <a:srgbClr val="FFFF00"/>
                </a:solidFill>
              </a:rPr>
              <a:t>insemination</a:t>
            </a:r>
            <a:r>
              <a:rPr lang="en-US" sz="1600" dirty="0"/>
              <a:t>). </a:t>
            </a:r>
            <a:endParaRPr sz="1600" dirty="0"/>
          </a:p>
          <a:p>
            <a:pPr marL="285739" algn="just">
              <a:spcBef>
                <a:spcPts val="533"/>
              </a:spcBef>
              <a:buSzPct val="100000"/>
            </a:pPr>
            <a:r>
              <a:rPr lang="en-US" sz="1600" dirty="0"/>
              <a:t>The motile sperms swim rapidly, pass through the cervix, enter into the uterus and finally reach the </a:t>
            </a:r>
            <a:r>
              <a:rPr lang="en-US" sz="1600" b="1" dirty="0">
                <a:solidFill>
                  <a:srgbClr val="FFFF00"/>
                </a:solidFill>
              </a:rPr>
              <a:t>ampulla </a:t>
            </a:r>
            <a:r>
              <a:rPr lang="en-US" sz="1600" dirty="0"/>
              <a:t>or junction of the isthmus and ampulla (</a:t>
            </a:r>
            <a:r>
              <a:rPr lang="en-US" sz="1600" b="1" dirty="0">
                <a:solidFill>
                  <a:srgbClr val="FFFF00"/>
                </a:solidFill>
              </a:rPr>
              <a:t>ampullary-isthmic junction</a:t>
            </a:r>
            <a:r>
              <a:rPr lang="en-US" sz="1600" dirty="0"/>
              <a:t>) of the fallopian tube. </a:t>
            </a:r>
            <a:endParaRPr sz="1600" dirty="0"/>
          </a:p>
          <a:p>
            <a:pPr marL="285739" algn="just">
              <a:spcBef>
                <a:spcPts val="533"/>
              </a:spcBef>
              <a:buSzPct val="100000"/>
            </a:pPr>
            <a:r>
              <a:rPr lang="en-US" sz="1600" dirty="0"/>
              <a:t>The ovum released by the ovary is also transported to the ampullary-isthmic junction where fertilization (</a:t>
            </a:r>
            <a:r>
              <a:rPr lang="en-IN" sz="1600" dirty="0"/>
              <a:t>process of fusion of a sperm with an ovum</a:t>
            </a:r>
            <a:r>
              <a:rPr lang="en-US" sz="1600" dirty="0"/>
              <a:t>) takes place. </a:t>
            </a:r>
          </a:p>
          <a:p>
            <a:pPr marL="285739" algn="just">
              <a:spcBef>
                <a:spcPts val="533"/>
              </a:spcBef>
              <a:buSzPct val="100000"/>
            </a:pPr>
            <a:r>
              <a:rPr lang="en-IN" sz="1600" dirty="0"/>
              <a:t>Fertilisation can only occur if the ovum and sperms are transported simultaneously to the ampullary-isthmic junction. Hence, not all copulations lead to fertilisation and pregnancy.</a:t>
            </a:r>
          </a:p>
          <a:p>
            <a:pPr marL="285739" algn="just">
              <a:spcBef>
                <a:spcPts val="533"/>
              </a:spcBef>
              <a:buSzPct val="100000"/>
            </a:pPr>
            <a:r>
              <a:rPr lang="en-IN" sz="1600" b="1" dirty="0">
                <a:solidFill>
                  <a:srgbClr val="FFFF00"/>
                </a:solidFill>
              </a:rPr>
              <a:t>During fertilisation, a sperm comes in contact with the zona pellucida layer of the ovum and induces changes in the membrane that block the entry of additional sperms. Thus, it ensures that only one sperm can fertilise an ovum. </a:t>
            </a:r>
          </a:p>
          <a:p>
            <a:pPr marL="285739" algn="just">
              <a:spcBef>
                <a:spcPts val="0"/>
              </a:spcBef>
              <a:buSzPct val="100000"/>
            </a:pPr>
            <a:r>
              <a:rPr lang="en-US" sz="1600" dirty="0"/>
              <a:t>The secretions of the </a:t>
            </a:r>
            <a:r>
              <a:rPr lang="en-US" sz="1600" b="1" dirty="0">
                <a:solidFill>
                  <a:srgbClr val="FFFF00"/>
                </a:solidFill>
              </a:rPr>
              <a:t>acrosome (</a:t>
            </a:r>
            <a:r>
              <a:rPr lang="en-US" sz="1600" b="1" i="1" dirty="0">
                <a:solidFill>
                  <a:srgbClr val="FFFF00"/>
                </a:solidFill>
              </a:rPr>
              <a:t>hyaluronidase and acrosin</a:t>
            </a:r>
            <a:r>
              <a:rPr lang="en-US" sz="1600" b="1" dirty="0">
                <a:solidFill>
                  <a:srgbClr val="FFFF00"/>
                </a:solidFill>
              </a:rPr>
              <a:t>) </a:t>
            </a:r>
            <a:r>
              <a:rPr lang="en-US" sz="1600" dirty="0"/>
              <a:t>help the sperm enter into the cytoplasm of the ovum through the zona pellucida and the plasma membrane. </a:t>
            </a:r>
          </a:p>
          <a:p>
            <a:pPr marL="285739" algn="just">
              <a:spcBef>
                <a:spcPts val="400"/>
              </a:spcBef>
              <a:buClr>
                <a:srgbClr val="FFFF00"/>
              </a:buClr>
              <a:buSzPct val="100000"/>
            </a:pPr>
            <a:r>
              <a:rPr lang="en-US" sz="1600" dirty="0">
                <a:solidFill>
                  <a:srgbClr val="FFFF00"/>
                </a:solidFill>
              </a:rPr>
              <a:t>Entry of sperm into the cytoplasm of the ovum </a:t>
            </a:r>
            <a:r>
              <a:rPr lang="en-US" sz="1600" dirty="0"/>
              <a:t>induces the </a:t>
            </a:r>
            <a:r>
              <a:rPr lang="en-US" sz="1600" dirty="0">
                <a:solidFill>
                  <a:srgbClr val="FFFF00"/>
                </a:solidFill>
              </a:rPr>
              <a:t>completion of the meiotic II of the secondary oocyte  halted at metaphase II. </a:t>
            </a:r>
            <a:endParaRPr lang="en-US" sz="1600" dirty="0"/>
          </a:p>
          <a:p>
            <a:pPr marL="285739" algn="just">
              <a:spcBef>
                <a:spcPts val="400"/>
              </a:spcBef>
              <a:buSzPct val="100000"/>
            </a:pPr>
            <a:r>
              <a:rPr lang="en-US" sz="1600" dirty="0"/>
              <a:t>The second meiotic division results in the formation of a </a:t>
            </a:r>
            <a:r>
              <a:rPr lang="en-US" sz="1600" b="1" dirty="0">
                <a:solidFill>
                  <a:srgbClr val="FFFF00"/>
                </a:solidFill>
              </a:rPr>
              <a:t>second polar body </a:t>
            </a:r>
            <a:r>
              <a:rPr lang="en-US" sz="1600" dirty="0"/>
              <a:t>and </a:t>
            </a:r>
            <a:r>
              <a:rPr lang="en-US" sz="1600" b="1" dirty="0">
                <a:solidFill>
                  <a:srgbClr val="FFFF00"/>
                </a:solidFill>
              </a:rPr>
              <a:t>a haploid ovum (ootid). </a:t>
            </a:r>
            <a:endParaRPr lang="en-US" sz="1600" dirty="0"/>
          </a:p>
          <a:p>
            <a:pPr marL="285739" algn="just">
              <a:spcBef>
                <a:spcPts val="400"/>
              </a:spcBef>
              <a:buSzPct val="100000"/>
            </a:pPr>
            <a:r>
              <a:rPr lang="en-US" sz="1600" dirty="0"/>
              <a:t>Soon</a:t>
            </a:r>
            <a:r>
              <a:rPr lang="en-US" sz="1600" b="1" dirty="0"/>
              <a:t> </a:t>
            </a:r>
            <a:r>
              <a:rPr lang="en-US" sz="1600" dirty="0"/>
              <a:t>the haploid nucleus of the sperms and that of the ovum fuse together to form a diploid </a:t>
            </a:r>
            <a:r>
              <a:rPr lang="en-US" sz="1600" b="1" dirty="0">
                <a:solidFill>
                  <a:srgbClr val="FFFF00"/>
                </a:solidFill>
              </a:rPr>
              <a:t>zygote</a:t>
            </a:r>
            <a:r>
              <a:rPr lang="en-US" sz="1600" b="1" dirty="0"/>
              <a:t>.</a:t>
            </a:r>
            <a:endParaRPr lang="en-US" sz="1600" dirty="0"/>
          </a:p>
          <a:p>
            <a:pPr marL="285739" algn="just">
              <a:spcBef>
                <a:spcPts val="400"/>
              </a:spcBef>
              <a:buSzPct val="100000"/>
            </a:pPr>
            <a:r>
              <a:rPr lang="en-US" sz="1600" dirty="0"/>
              <a:t>Gender of the baby is determined by the </a:t>
            </a:r>
            <a:r>
              <a:rPr lang="en-US" sz="1600" b="1" dirty="0">
                <a:solidFill>
                  <a:srgbClr val="FFFF00"/>
                </a:solidFill>
              </a:rPr>
              <a:t>chromosomal pattern in gametes to be fused</a:t>
            </a:r>
            <a:r>
              <a:rPr lang="en-US" sz="1600" dirty="0"/>
              <a:t>.</a:t>
            </a:r>
            <a:r>
              <a:rPr lang="en-IN" sz="1600" dirty="0"/>
              <a:t> </a:t>
            </a:r>
          </a:p>
          <a:p>
            <a:pPr marL="285739" algn="just">
              <a:spcBef>
                <a:spcPts val="533"/>
              </a:spcBef>
              <a:buSzPct val="100000"/>
            </a:pPr>
            <a:endParaRPr lang="en-IN" sz="1600" dirty="0"/>
          </a:p>
          <a:p>
            <a:pPr marL="285739" algn="just">
              <a:spcBef>
                <a:spcPts val="533"/>
              </a:spcBef>
              <a:buSzPct val="100000"/>
            </a:pPr>
            <a:endParaRPr sz="1600" dirty="0"/>
          </a:p>
        </p:txBody>
      </p:sp>
    </p:spTree>
    <p:extLst>
      <p:ext uri="{BB962C8B-B14F-4D97-AF65-F5344CB8AC3E}">
        <p14:creationId xmlns:p14="http://schemas.microsoft.com/office/powerpoint/2010/main" val="275715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 calcmode="lin" valueType="num">
                                      <p:cBhvr additive="base">
                                        <p:cTn id="7" dur="500"/>
                                        <p:tgtEl>
                                          <p:spTgt spid="6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 calcmode="lin" valueType="num">
                                      <p:cBhvr additive="base">
                                        <p:cTn id="12" dur="500"/>
                                        <p:tgtEl>
                                          <p:spTgt spid="6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 calcmode="lin" valueType="num">
                                      <p:cBhvr additive="base">
                                        <p:cTn id="17" dur="500"/>
                                        <p:tgtEl>
                                          <p:spTgt spid="6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 calcmode="lin" valueType="num">
                                      <p:cBhvr additive="base">
                                        <p:cTn id="22" dur="500"/>
                                        <p:tgtEl>
                                          <p:spTgt spid="6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 calcmode="lin" valueType="num">
                                      <p:cBhvr additive="base">
                                        <p:cTn id="27" dur="500"/>
                                        <p:tgtEl>
                                          <p:spTgt spid="6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19">
                                            <p:txEl>
                                              <p:pRg st="5" end="5"/>
                                            </p:txEl>
                                          </p:spTgt>
                                        </p:tgtEl>
                                        <p:attrNameLst>
                                          <p:attrName>style.visibility</p:attrName>
                                        </p:attrNameLst>
                                      </p:cBhvr>
                                      <p:to>
                                        <p:strVal val="visible"/>
                                      </p:to>
                                    </p:set>
                                    <p:anim calcmode="lin" valueType="num">
                                      <p:cBhvr additive="base">
                                        <p:cTn id="32" dur="500"/>
                                        <p:tgtEl>
                                          <p:spTgt spid="6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9">
                                            <p:txEl>
                                              <p:pRg st="6" end="6"/>
                                            </p:txEl>
                                          </p:spTgt>
                                        </p:tgtEl>
                                        <p:attrNameLst>
                                          <p:attrName>style.visibility</p:attrName>
                                        </p:attrNameLst>
                                      </p:cBhvr>
                                      <p:to>
                                        <p:strVal val="visible"/>
                                      </p:to>
                                    </p:set>
                                    <p:anim calcmode="lin" valueType="num">
                                      <p:cBhvr additive="base">
                                        <p:cTn id="37" dur="500"/>
                                        <p:tgtEl>
                                          <p:spTgt spid="6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19">
                                            <p:txEl>
                                              <p:pRg st="7" end="7"/>
                                            </p:txEl>
                                          </p:spTgt>
                                        </p:tgtEl>
                                        <p:attrNameLst>
                                          <p:attrName>style.visibility</p:attrName>
                                        </p:attrNameLst>
                                      </p:cBhvr>
                                      <p:to>
                                        <p:strVal val="visible"/>
                                      </p:to>
                                    </p:set>
                                    <p:anim calcmode="lin" valueType="num">
                                      <p:cBhvr additive="base">
                                        <p:cTn id="42" dur="500"/>
                                        <p:tgtEl>
                                          <p:spTgt spid="6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19">
                                            <p:txEl>
                                              <p:pRg st="8" end="8"/>
                                            </p:txEl>
                                          </p:spTgt>
                                        </p:tgtEl>
                                        <p:attrNameLst>
                                          <p:attrName>style.visibility</p:attrName>
                                        </p:attrNameLst>
                                      </p:cBhvr>
                                      <p:to>
                                        <p:strVal val="visible"/>
                                      </p:to>
                                    </p:set>
                                    <p:anim calcmode="lin" valueType="num">
                                      <p:cBhvr additive="base">
                                        <p:cTn id="47" dur="500"/>
                                        <p:tgtEl>
                                          <p:spTgt spid="61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19">
                                            <p:txEl>
                                              <p:pRg st="9" end="9"/>
                                            </p:txEl>
                                          </p:spTgt>
                                        </p:tgtEl>
                                        <p:attrNameLst>
                                          <p:attrName>style.visibility</p:attrName>
                                        </p:attrNameLst>
                                      </p:cBhvr>
                                      <p:to>
                                        <p:strVal val="visible"/>
                                      </p:to>
                                    </p:set>
                                    <p:anim calcmode="lin" valueType="num">
                                      <p:cBhvr additive="base">
                                        <p:cTn id="52" dur="500"/>
                                        <p:tgtEl>
                                          <p:spTgt spid="61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0"/>
          <p:cNvSpPr txBox="1">
            <a:spLocks noGrp="1"/>
          </p:cNvSpPr>
          <p:nvPr>
            <p:ph type="title"/>
          </p:nvPr>
        </p:nvSpPr>
        <p:spPr>
          <a:xfrm>
            <a:off x="27972" y="-3709"/>
            <a:ext cx="5225953" cy="451447"/>
          </a:xfrm>
          <a:prstGeom prst="rect">
            <a:avLst/>
          </a:prstGeom>
          <a:noFill/>
          <a:ln>
            <a:noFill/>
          </a:ln>
        </p:spPr>
        <p:txBody>
          <a:bodyPr spcFirstLastPara="1" wrap="square" lIns="76188" tIns="38083" rIns="76188" bIns="38083" anchor="ctr" anchorCtr="0">
            <a:noAutofit/>
          </a:bodyPr>
          <a:lstStyle/>
          <a:p>
            <a:pPr>
              <a:buSzPts val="4000"/>
            </a:pPr>
            <a:r>
              <a:rPr lang="en-US" sz="2000" b="1" dirty="0"/>
              <a:t>Implantation</a:t>
            </a:r>
            <a:endParaRPr sz="2000" b="1" dirty="0"/>
          </a:p>
        </p:txBody>
      </p:sp>
      <p:sp>
        <p:nvSpPr>
          <p:cNvPr id="704" name="Google Shape;704;p70"/>
          <p:cNvSpPr txBox="1">
            <a:spLocks noGrp="1"/>
          </p:cNvSpPr>
          <p:nvPr>
            <p:ph type="body" idx="1"/>
          </p:nvPr>
        </p:nvSpPr>
        <p:spPr>
          <a:xfrm>
            <a:off x="22045" y="370248"/>
            <a:ext cx="5435987" cy="4949153"/>
          </a:xfrm>
          <a:prstGeom prst="rect">
            <a:avLst/>
          </a:prstGeom>
          <a:noFill/>
          <a:ln>
            <a:noFill/>
          </a:ln>
        </p:spPr>
        <p:txBody>
          <a:bodyPr spcFirstLastPara="1" wrap="square" lIns="76188" tIns="38083" rIns="76188" bIns="38083" anchor="t" anchorCtr="0">
            <a:noAutofit/>
          </a:bodyPr>
          <a:lstStyle/>
          <a:p>
            <a:pPr marL="185738" indent="-171450" algn="just">
              <a:spcBef>
                <a:spcPts val="0"/>
              </a:spcBef>
              <a:buSzPct val="100000"/>
            </a:pPr>
            <a:r>
              <a:rPr lang="en-US" sz="1600" dirty="0"/>
              <a:t>The </a:t>
            </a:r>
            <a:r>
              <a:rPr lang="en-US" sz="1600" dirty="0">
                <a:solidFill>
                  <a:srgbClr val="FFFF00"/>
                </a:solidFill>
              </a:rPr>
              <a:t>repeated mitotic division </a:t>
            </a:r>
            <a:r>
              <a:rPr lang="en-US" sz="1600" dirty="0"/>
              <a:t>(</a:t>
            </a:r>
            <a:r>
              <a:rPr lang="en-US" sz="1600" b="1" dirty="0">
                <a:solidFill>
                  <a:srgbClr val="FFFF00"/>
                </a:solidFill>
              </a:rPr>
              <a:t>cleavage</a:t>
            </a:r>
            <a:r>
              <a:rPr lang="en-US" sz="1600" dirty="0"/>
              <a:t>) starts as the </a:t>
            </a:r>
            <a:r>
              <a:rPr lang="en-US" sz="1600" dirty="0">
                <a:solidFill>
                  <a:srgbClr val="FFFF00"/>
                </a:solidFill>
              </a:rPr>
              <a:t>zygote moves through the isthmus </a:t>
            </a:r>
            <a:r>
              <a:rPr lang="en-US" sz="1600" dirty="0"/>
              <a:t>of the oviduct </a:t>
            </a:r>
            <a:r>
              <a:rPr lang="en-US" sz="1600" b="1" dirty="0">
                <a:solidFill>
                  <a:srgbClr val="FFFF00"/>
                </a:solidFill>
              </a:rPr>
              <a:t>towards the uterus </a:t>
            </a:r>
            <a:r>
              <a:rPr lang="en-US" sz="1600" dirty="0"/>
              <a:t>and</a:t>
            </a:r>
            <a:r>
              <a:rPr lang="en-US" sz="1600" b="1" dirty="0"/>
              <a:t> </a:t>
            </a:r>
            <a:r>
              <a:rPr lang="en-US" sz="1600" b="1" dirty="0">
                <a:solidFill>
                  <a:srgbClr val="FFFF00"/>
                </a:solidFill>
              </a:rPr>
              <a:t>forms </a:t>
            </a:r>
            <a:r>
              <a:rPr lang="en-US" sz="1600" dirty="0">
                <a:solidFill>
                  <a:srgbClr val="FFFF00"/>
                </a:solidFill>
              </a:rPr>
              <a:t>2, 4, 8, 16 daughter cells</a:t>
            </a:r>
            <a:r>
              <a:rPr lang="en-US" sz="1600" dirty="0"/>
              <a:t> called </a:t>
            </a:r>
            <a:r>
              <a:rPr lang="en-US" sz="1600" b="1" dirty="0">
                <a:solidFill>
                  <a:srgbClr val="FFFF00"/>
                </a:solidFill>
              </a:rPr>
              <a:t>blastomeres</a:t>
            </a:r>
            <a:r>
              <a:rPr lang="en-US" sz="1600" b="1" dirty="0"/>
              <a:t>. </a:t>
            </a:r>
            <a:endParaRPr sz="1600" dirty="0"/>
          </a:p>
          <a:p>
            <a:pPr marL="185738" indent="-171450" algn="just">
              <a:spcBef>
                <a:spcPts val="533"/>
              </a:spcBef>
              <a:buSzPct val="100000"/>
            </a:pPr>
            <a:r>
              <a:rPr lang="en-US" sz="1600" dirty="0"/>
              <a:t>The </a:t>
            </a:r>
            <a:r>
              <a:rPr lang="en-US" sz="1600" b="1" dirty="0">
                <a:solidFill>
                  <a:srgbClr val="FFFF00"/>
                </a:solidFill>
              </a:rPr>
              <a:t>embryo with 8 to 16 blastomeres </a:t>
            </a:r>
            <a:r>
              <a:rPr lang="en-US" sz="1600" dirty="0"/>
              <a:t>is called a </a:t>
            </a:r>
            <a:r>
              <a:rPr lang="en-US" sz="1600" b="1" dirty="0">
                <a:solidFill>
                  <a:srgbClr val="FFFF00"/>
                </a:solidFill>
              </a:rPr>
              <a:t>morula</a:t>
            </a:r>
            <a:r>
              <a:rPr lang="en-US" sz="1600" dirty="0"/>
              <a:t>. </a:t>
            </a:r>
            <a:endParaRPr sz="1600" dirty="0"/>
          </a:p>
          <a:p>
            <a:pPr marL="185738" indent="-171450" algn="just">
              <a:spcBef>
                <a:spcPts val="533"/>
              </a:spcBef>
              <a:buSzPct val="100000"/>
            </a:pPr>
            <a:r>
              <a:rPr lang="en-US" sz="1600" dirty="0"/>
              <a:t>The </a:t>
            </a:r>
            <a:r>
              <a:rPr lang="en-US" sz="1600" dirty="0">
                <a:solidFill>
                  <a:srgbClr val="FFFF00"/>
                </a:solidFill>
              </a:rPr>
              <a:t>morula continues to divide and transforms into </a:t>
            </a:r>
            <a:r>
              <a:rPr lang="en-US" sz="1600" b="1" dirty="0">
                <a:solidFill>
                  <a:srgbClr val="FFFF00"/>
                </a:solidFill>
              </a:rPr>
              <a:t>blastocyst</a:t>
            </a:r>
            <a:r>
              <a:rPr lang="en-US" sz="1600" dirty="0">
                <a:solidFill>
                  <a:srgbClr val="FFFF00"/>
                </a:solidFill>
              </a:rPr>
              <a:t> </a:t>
            </a:r>
            <a:r>
              <a:rPr lang="en-US" sz="1600" dirty="0"/>
              <a:t>as it moves further into the uterus.</a:t>
            </a:r>
          </a:p>
          <a:p>
            <a:pPr marL="185738" indent="-171450" algn="just">
              <a:spcBef>
                <a:spcPts val="533"/>
              </a:spcBef>
              <a:buSzPct val="100000"/>
            </a:pPr>
            <a:r>
              <a:rPr lang="en-IN" sz="1600" dirty="0"/>
              <a:t>The blastomeres in the blastocyst are arranged into </a:t>
            </a:r>
          </a:p>
          <a:p>
            <a:pPr marL="517525" lvl="2" indent="-285750" algn="just">
              <a:spcBef>
                <a:spcPts val="533"/>
              </a:spcBef>
              <a:buSzPct val="100000"/>
              <a:buFont typeface="Wingdings" pitchFamily="2" charset="2"/>
              <a:buChar char="ü"/>
            </a:pPr>
            <a:r>
              <a:rPr lang="en-IN" sz="1600" dirty="0"/>
              <a:t>Trophoblast (outer layer) and </a:t>
            </a:r>
          </a:p>
          <a:p>
            <a:pPr marL="517525" lvl="2" indent="-285750" algn="just">
              <a:spcBef>
                <a:spcPts val="533"/>
              </a:spcBef>
              <a:buSzPct val="100000"/>
              <a:buFont typeface="Wingdings" pitchFamily="2" charset="2"/>
              <a:buChar char="ü"/>
            </a:pPr>
            <a:r>
              <a:rPr lang="en-IN" sz="1600" dirty="0"/>
              <a:t>inner cell mass (inner group of cells attached to trophoblast). </a:t>
            </a:r>
          </a:p>
          <a:p>
            <a:pPr marL="185738" indent="-171450" algn="just">
              <a:spcBef>
                <a:spcPts val="533"/>
              </a:spcBef>
              <a:buSzPct val="100000"/>
            </a:pPr>
            <a:r>
              <a:rPr lang="en-IN" sz="1600" dirty="0"/>
              <a:t>The trophoblast layer will be attached to the endometrium </a:t>
            </a:r>
          </a:p>
          <a:p>
            <a:pPr marL="185738" indent="-171450" algn="just">
              <a:spcBef>
                <a:spcPts val="533"/>
              </a:spcBef>
              <a:buSzPct val="100000"/>
            </a:pPr>
            <a:r>
              <a:rPr lang="en-IN" sz="1600" dirty="0"/>
              <a:t>The inner cell mass gets differentiated as the embryo. </a:t>
            </a:r>
          </a:p>
          <a:p>
            <a:pPr marL="185738" indent="-171450" algn="just">
              <a:spcBef>
                <a:spcPts val="0"/>
              </a:spcBef>
              <a:buSzPct val="100000"/>
            </a:pPr>
            <a:r>
              <a:rPr lang="en-US" sz="1600" dirty="0"/>
              <a:t>After attachment, the </a:t>
            </a:r>
            <a:r>
              <a:rPr lang="en-US" sz="1600" dirty="0">
                <a:solidFill>
                  <a:srgbClr val="FFFF00"/>
                </a:solidFill>
              </a:rPr>
              <a:t>uterine cells divide rapidly and covers the blastocyst. </a:t>
            </a:r>
            <a:endParaRPr lang="en-US" sz="1600" dirty="0"/>
          </a:p>
          <a:p>
            <a:pPr marL="185738" indent="-171450" algn="just">
              <a:spcBef>
                <a:spcPts val="467"/>
              </a:spcBef>
              <a:buSzPct val="100000"/>
            </a:pPr>
            <a:r>
              <a:rPr lang="en-US" sz="1600" dirty="0"/>
              <a:t>Gradually, </a:t>
            </a:r>
            <a:r>
              <a:rPr lang="en-US" sz="1600" dirty="0">
                <a:solidFill>
                  <a:srgbClr val="FFFF00"/>
                </a:solidFill>
              </a:rPr>
              <a:t>blastocyst becomes embedded in the endometrium of the uterus (</a:t>
            </a:r>
            <a:r>
              <a:rPr lang="en-US" sz="1600" b="1" dirty="0">
                <a:solidFill>
                  <a:srgbClr val="FFFF00"/>
                </a:solidFill>
              </a:rPr>
              <a:t>implantation)</a:t>
            </a:r>
            <a:r>
              <a:rPr lang="en-US" sz="1600" b="1" dirty="0"/>
              <a:t> </a:t>
            </a:r>
            <a:r>
              <a:rPr lang="en-US" sz="1600" dirty="0"/>
              <a:t>and it leads to pregnancy</a:t>
            </a:r>
          </a:p>
          <a:p>
            <a:pPr marL="185738" indent="-171450" algn="just">
              <a:spcBef>
                <a:spcPts val="533"/>
              </a:spcBef>
              <a:buSzPct val="100000"/>
            </a:pPr>
            <a:endParaRPr lang="en-IN" sz="1600" dirty="0"/>
          </a:p>
          <a:p>
            <a:pPr marL="285739" algn="just">
              <a:spcBef>
                <a:spcPts val="533"/>
              </a:spcBef>
              <a:buSzPct val="100000"/>
            </a:pPr>
            <a:endParaRPr sz="1600" dirty="0"/>
          </a:p>
        </p:txBody>
      </p:sp>
      <p:grpSp>
        <p:nvGrpSpPr>
          <p:cNvPr id="4" name="Google Shape;663;p66">
            <a:extLst>
              <a:ext uri="{FF2B5EF4-FFF2-40B4-BE49-F238E27FC236}">
                <a16:creationId xmlns:a16="http://schemas.microsoft.com/office/drawing/2014/main" id="{F560964D-A63D-8B4C-A7C6-CE2A91F37E80}"/>
              </a:ext>
            </a:extLst>
          </p:cNvPr>
          <p:cNvGrpSpPr/>
          <p:nvPr/>
        </p:nvGrpSpPr>
        <p:grpSpPr>
          <a:xfrm>
            <a:off x="5239681" y="640378"/>
            <a:ext cx="1563691" cy="1145493"/>
            <a:chOff x="3728303" y="4535041"/>
            <a:chExt cx="2446220" cy="1903395"/>
          </a:xfrm>
        </p:grpSpPr>
        <p:pic>
          <p:nvPicPr>
            <p:cNvPr id="5" name="Google Shape;664;p66">
              <a:extLst>
                <a:ext uri="{FF2B5EF4-FFF2-40B4-BE49-F238E27FC236}">
                  <a16:creationId xmlns:a16="http://schemas.microsoft.com/office/drawing/2014/main" id="{743F4E24-664F-F946-8154-0D192EF2B452}"/>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7018" b="95906" l="5556" r="90556">
                          <a14:foregroundMark x1="87778" y1="36842" x2="76111" y2="18713"/>
                          <a14:foregroundMark x1="76111" y1="18713" x2="58333" y2="9942"/>
                          <a14:foregroundMark x1="58333" y1="9942" x2="38889" y2="9942"/>
                          <a14:foregroundMark x1="38889" y1="9942" x2="19444" y2="18129"/>
                          <a14:foregroundMark x1="19444" y1="18129" x2="11111" y2="36842"/>
                          <a14:foregroundMark x1="11111" y1="36842" x2="11667" y2="57895"/>
                          <a14:foregroundMark x1="11667" y1="57895" x2="17778" y2="77778"/>
                          <a14:foregroundMark x1="17778" y1="77778" x2="35000" y2="90058"/>
                          <a14:foregroundMark x1="35000" y1="90058" x2="55000" y2="93567"/>
                          <a14:foregroundMark x1="55000" y1="93567" x2="73889" y2="87135"/>
                          <a14:foregroundMark x1="73889" y1="87135" x2="86667" y2="68421"/>
                          <a14:foregroundMark x1="86667" y1="68421" x2="86111" y2="33333"/>
                          <a14:foregroundMark x1="49444" y1="7018" x2="49444" y2="7018"/>
                          <a14:foregroundMark x1="90000" y1="49123" x2="90000" y2="49123"/>
                          <a14:foregroundMark x1="6111" y1="52632" x2="6111" y2="52632"/>
                          <a14:foregroundMark x1="90000" y1="54386" x2="90000" y2="54386"/>
                          <a14:foregroundMark x1="90556" y1="47953" x2="90556" y2="47953"/>
                          <a14:foregroundMark x1="43333" y1="95906" x2="43333" y2="95906"/>
                        </a14:backgroundRemoval>
                      </a14:imgEffect>
                    </a14:imgLayer>
                  </a14:imgProps>
                </a:ext>
              </a:extLst>
            </a:blip>
            <a:srcRect/>
            <a:stretch/>
          </p:blipFill>
          <p:spPr>
            <a:xfrm>
              <a:off x="4124805" y="4535041"/>
              <a:ext cx="1582467" cy="1619231"/>
            </a:xfrm>
            <a:prstGeom prst="rect">
              <a:avLst/>
            </a:prstGeom>
            <a:noFill/>
            <a:ln>
              <a:noFill/>
            </a:ln>
          </p:spPr>
        </p:pic>
        <p:sp>
          <p:nvSpPr>
            <p:cNvPr id="6" name="Google Shape;665;p66">
              <a:extLst>
                <a:ext uri="{FF2B5EF4-FFF2-40B4-BE49-F238E27FC236}">
                  <a16:creationId xmlns:a16="http://schemas.microsoft.com/office/drawing/2014/main" id="{F1D618BB-C7A6-0142-891F-336A9251FECE}"/>
                </a:ext>
              </a:extLst>
            </p:cNvPr>
            <p:cNvSpPr txBox="1"/>
            <p:nvPr/>
          </p:nvSpPr>
          <p:spPr>
            <a:xfrm>
              <a:off x="3728303" y="6023933"/>
              <a:ext cx="2446220" cy="414503"/>
            </a:xfrm>
            <a:prstGeom prst="rect">
              <a:avLst/>
            </a:prstGeom>
            <a:noFill/>
            <a:ln>
              <a:noFill/>
            </a:ln>
          </p:spPr>
          <p:txBody>
            <a:bodyPr spcFirstLastPara="1" wrap="square" lIns="76188" tIns="38083" rIns="76188" bIns="38083" anchor="t" anchorCtr="0">
              <a:spAutoFit/>
            </a:bodyPr>
            <a:lstStyle/>
            <a:p>
              <a:pPr algn="ctr"/>
              <a:r>
                <a:rPr lang="en-US" b="1" dirty="0">
                  <a:solidFill>
                    <a:schemeClr val="lt1"/>
                  </a:solidFill>
                  <a:latin typeface="Calibri"/>
                  <a:ea typeface="Calibri"/>
                  <a:cs typeface="Calibri"/>
                  <a:sym typeface="Calibri"/>
                </a:rPr>
                <a:t>Blastocyst</a:t>
              </a:r>
              <a:endParaRPr b="1" dirty="0">
                <a:solidFill>
                  <a:schemeClr val="lt1"/>
                </a:solidFill>
                <a:latin typeface="Calibri"/>
                <a:ea typeface="Calibri"/>
                <a:cs typeface="Calibri"/>
                <a:sym typeface="Calibri"/>
              </a:endParaRPr>
            </a:p>
          </p:txBody>
        </p:sp>
      </p:grpSp>
      <p:grpSp>
        <p:nvGrpSpPr>
          <p:cNvPr id="7" name="Group 6">
            <a:extLst>
              <a:ext uri="{FF2B5EF4-FFF2-40B4-BE49-F238E27FC236}">
                <a16:creationId xmlns:a16="http://schemas.microsoft.com/office/drawing/2014/main" id="{55406F24-CF6E-924F-AED4-50FD772BAAB9}"/>
              </a:ext>
            </a:extLst>
          </p:cNvPr>
          <p:cNvGrpSpPr/>
          <p:nvPr/>
        </p:nvGrpSpPr>
        <p:grpSpPr>
          <a:xfrm>
            <a:off x="5994813" y="525271"/>
            <a:ext cx="1950325" cy="307777"/>
            <a:chOff x="4849651" y="3096888"/>
            <a:chExt cx="2797943" cy="307777"/>
          </a:xfrm>
        </p:grpSpPr>
        <p:sp>
          <p:nvSpPr>
            <p:cNvPr id="8" name="Rectangle 7">
              <a:extLst>
                <a:ext uri="{FF2B5EF4-FFF2-40B4-BE49-F238E27FC236}">
                  <a16:creationId xmlns:a16="http://schemas.microsoft.com/office/drawing/2014/main" id="{78D7C61D-1F70-FD40-ABD5-2A90358A068E}"/>
                </a:ext>
              </a:extLst>
            </p:cNvPr>
            <p:cNvSpPr/>
            <p:nvPr/>
          </p:nvSpPr>
          <p:spPr>
            <a:xfrm>
              <a:off x="6115551" y="3096888"/>
              <a:ext cx="1532043" cy="307777"/>
            </a:xfrm>
            <a:prstGeom prst="rect">
              <a:avLst/>
            </a:prstGeom>
          </p:spPr>
          <p:txBody>
            <a:bodyPr wrap="none">
              <a:spAutoFit/>
            </a:bodyPr>
            <a:lstStyle/>
            <a:p>
              <a:r>
                <a:rPr lang="en-US" dirty="0">
                  <a:solidFill>
                    <a:schemeClr val="bg1"/>
                  </a:solidFill>
                  <a:latin typeface="Calibri"/>
                  <a:cs typeface="Calibri"/>
                  <a:sym typeface="Calibri"/>
                </a:rPr>
                <a:t>Trophoblast</a:t>
              </a:r>
              <a:endParaRPr lang="en-US" dirty="0">
                <a:solidFill>
                  <a:schemeClr val="bg1"/>
                </a:solidFill>
              </a:endParaRPr>
            </a:p>
          </p:txBody>
        </p:sp>
        <p:cxnSp>
          <p:nvCxnSpPr>
            <p:cNvPr id="9" name="Straight Arrow Connector 8">
              <a:extLst>
                <a:ext uri="{FF2B5EF4-FFF2-40B4-BE49-F238E27FC236}">
                  <a16:creationId xmlns:a16="http://schemas.microsoft.com/office/drawing/2014/main" id="{E0A67A5D-600B-4445-BFBB-9AF948C773C2}"/>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888CE495-B780-B143-AF85-6740BB4D4C46}"/>
              </a:ext>
            </a:extLst>
          </p:cNvPr>
          <p:cNvGrpSpPr/>
          <p:nvPr/>
        </p:nvGrpSpPr>
        <p:grpSpPr>
          <a:xfrm>
            <a:off x="6104791" y="796925"/>
            <a:ext cx="2090709" cy="307771"/>
            <a:chOff x="5770831" y="1256960"/>
            <a:chExt cx="3375404" cy="431074"/>
          </a:xfrm>
        </p:grpSpPr>
        <p:grpSp>
          <p:nvGrpSpPr>
            <p:cNvPr id="11" name="Group 10">
              <a:extLst>
                <a:ext uri="{FF2B5EF4-FFF2-40B4-BE49-F238E27FC236}">
                  <a16:creationId xmlns:a16="http://schemas.microsoft.com/office/drawing/2014/main" id="{598B5406-35B3-A34D-BB83-5AE009C2AACA}"/>
                </a:ext>
              </a:extLst>
            </p:cNvPr>
            <p:cNvGrpSpPr/>
            <p:nvPr/>
          </p:nvGrpSpPr>
          <p:grpSpPr>
            <a:xfrm>
              <a:off x="6107717" y="1287831"/>
              <a:ext cx="3038518" cy="307777"/>
              <a:chOff x="4849651" y="3096888"/>
              <a:chExt cx="3892023" cy="307777"/>
            </a:xfrm>
          </p:grpSpPr>
          <p:sp>
            <p:nvSpPr>
              <p:cNvPr id="13" name="Rectangle 12">
                <a:extLst>
                  <a:ext uri="{FF2B5EF4-FFF2-40B4-BE49-F238E27FC236}">
                    <a16:creationId xmlns:a16="http://schemas.microsoft.com/office/drawing/2014/main" id="{07862519-A5E5-324D-A366-F1B88C7B56DB}"/>
                  </a:ext>
                </a:extLst>
              </p:cNvPr>
              <p:cNvSpPr/>
              <p:nvPr/>
            </p:nvSpPr>
            <p:spPr>
              <a:xfrm>
                <a:off x="6115551" y="3096888"/>
                <a:ext cx="2626123" cy="307777"/>
              </a:xfrm>
              <a:prstGeom prst="rect">
                <a:avLst/>
              </a:prstGeom>
            </p:spPr>
            <p:txBody>
              <a:bodyPr wrap="none">
                <a:spAutoFit/>
              </a:bodyPr>
              <a:lstStyle/>
              <a:p>
                <a:r>
                  <a:rPr lang="en-US" dirty="0">
                    <a:solidFill>
                      <a:schemeClr val="bg1"/>
                    </a:solidFill>
                    <a:latin typeface="Calibri"/>
                    <a:cs typeface="Calibri"/>
                    <a:sym typeface="Calibri"/>
                  </a:rPr>
                  <a:t>Inner cell mass</a:t>
                </a:r>
                <a:endParaRPr lang="en-US" dirty="0">
                  <a:solidFill>
                    <a:schemeClr val="bg1"/>
                  </a:solidFill>
                </a:endParaRPr>
              </a:p>
            </p:txBody>
          </p:sp>
          <p:cxnSp>
            <p:nvCxnSpPr>
              <p:cNvPr id="14" name="Straight Arrow Connector 13">
                <a:extLst>
                  <a:ext uri="{FF2B5EF4-FFF2-40B4-BE49-F238E27FC236}">
                    <a16:creationId xmlns:a16="http://schemas.microsoft.com/office/drawing/2014/main" id="{0BA8AD7D-35FB-7045-A4A9-6497C4685116}"/>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12" name="Right Brace 11">
              <a:extLst>
                <a:ext uri="{FF2B5EF4-FFF2-40B4-BE49-F238E27FC236}">
                  <a16:creationId xmlns:a16="http://schemas.microsoft.com/office/drawing/2014/main" id="{1E23C391-0E34-9548-BA89-A773F6C40EDE}"/>
                </a:ext>
              </a:extLst>
            </p:cNvPr>
            <p:cNvSpPr/>
            <p:nvPr/>
          </p:nvSpPr>
          <p:spPr>
            <a:xfrm>
              <a:off x="5770831" y="1256960"/>
              <a:ext cx="516523" cy="431074"/>
            </a:xfrm>
            <a:prstGeom prst="rightBrace">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100F2D9-0B88-4C47-B03A-BCBE9427ADA2}"/>
              </a:ext>
            </a:extLst>
          </p:cNvPr>
          <p:cNvGrpSpPr/>
          <p:nvPr/>
        </p:nvGrpSpPr>
        <p:grpSpPr>
          <a:xfrm>
            <a:off x="5994813" y="1110877"/>
            <a:ext cx="1881381" cy="307777"/>
            <a:chOff x="4849651" y="3096888"/>
            <a:chExt cx="2524786" cy="307777"/>
          </a:xfrm>
        </p:grpSpPr>
        <p:sp>
          <p:nvSpPr>
            <p:cNvPr id="16" name="Rectangle 15">
              <a:extLst>
                <a:ext uri="{FF2B5EF4-FFF2-40B4-BE49-F238E27FC236}">
                  <a16:creationId xmlns:a16="http://schemas.microsoft.com/office/drawing/2014/main" id="{297D54FB-A7AE-1649-A209-81A99C8118D0}"/>
                </a:ext>
              </a:extLst>
            </p:cNvPr>
            <p:cNvSpPr/>
            <p:nvPr/>
          </p:nvSpPr>
          <p:spPr>
            <a:xfrm>
              <a:off x="6115551" y="3096888"/>
              <a:ext cx="1258886" cy="307777"/>
            </a:xfrm>
            <a:prstGeom prst="rect">
              <a:avLst/>
            </a:prstGeom>
          </p:spPr>
          <p:txBody>
            <a:bodyPr wrap="none">
              <a:spAutoFit/>
            </a:bodyPr>
            <a:lstStyle/>
            <a:p>
              <a:r>
                <a:rPr lang="en-US" dirty="0">
                  <a:solidFill>
                    <a:schemeClr val="bg1"/>
                  </a:solidFill>
                  <a:latin typeface="Calibri"/>
                  <a:cs typeface="Calibri"/>
                  <a:sym typeface="Calibri"/>
                </a:rPr>
                <a:t>Blastocoel</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F76723D6-F764-9844-8414-40EAA77FF2AD}"/>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E3F032E1-729C-0346-81C2-1B6EBB368283}"/>
              </a:ext>
            </a:extLst>
          </p:cNvPr>
          <p:cNvGrpSpPr/>
          <p:nvPr/>
        </p:nvGrpSpPr>
        <p:grpSpPr>
          <a:xfrm>
            <a:off x="8095953" y="819840"/>
            <a:ext cx="1065944" cy="307777"/>
            <a:chOff x="4849651" y="3119464"/>
            <a:chExt cx="3632900" cy="307777"/>
          </a:xfrm>
        </p:grpSpPr>
        <p:sp>
          <p:nvSpPr>
            <p:cNvPr id="20" name="Rectangle 19">
              <a:extLst>
                <a:ext uri="{FF2B5EF4-FFF2-40B4-BE49-F238E27FC236}">
                  <a16:creationId xmlns:a16="http://schemas.microsoft.com/office/drawing/2014/main" id="{66CBCDAD-7476-EA40-B0EC-126AD7B34A11}"/>
                </a:ext>
              </a:extLst>
            </p:cNvPr>
            <p:cNvSpPr/>
            <p:nvPr/>
          </p:nvSpPr>
          <p:spPr>
            <a:xfrm>
              <a:off x="5930107" y="3119464"/>
              <a:ext cx="2552444" cy="307777"/>
            </a:xfrm>
            <a:prstGeom prst="rect">
              <a:avLst/>
            </a:prstGeom>
          </p:spPr>
          <p:txBody>
            <a:bodyPr wrap="none">
              <a:spAutoFit/>
            </a:bodyPr>
            <a:lstStyle/>
            <a:p>
              <a:r>
                <a:rPr lang="en-US" dirty="0">
                  <a:solidFill>
                    <a:schemeClr val="bg1"/>
                  </a:solidFill>
                  <a:latin typeface="Calibri"/>
                  <a:cs typeface="Calibri"/>
                  <a:sym typeface="Calibri"/>
                </a:rPr>
                <a:t>Embryo</a:t>
              </a:r>
              <a:endParaRPr lang="en-US" dirty="0">
                <a:solidFill>
                  <a:schemeClr val="bg1"/>
                </a:solidFill>
              </a:endParaRPr>
            </a:p>
          </p:txBody>
        </p:sp>
        <p:cxnSp>
          <p:nvCxnSpPr>
            <p:cNvPr id="21" name="Straight Arrow Connector 20">
              <a:extLst>
                <a:ext uri="{FF2B5EF4-FFF2-40B4-BE49-F238E27FC236}">
                  <a16:creationId xmlns:a16="http://schemas.microsoft.com/office/drawing/2014/main" id="{C01CD842-DB9E-AB45-980D-2AE9180B8FD4}"/>
                </a:ext>
              </a:extLst>
            </p:cNvPr>
            <p:cNvCxnSpPr/>
            <p:nvPr/>
          </p:nvCxnSpPr>
          <p:spPr>
            <a:xfrm>
              <a:off x="4849651" y="3281554"/>
              <a:ext cx="133200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0946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4">
                                            <p:txEl>
                                              <p:pRg st="0" end="0"/>
                                            </p:txEl>
                                          </p:spTgt>
                                        </p:tgtEl>
                                        <p:attrNameLst>
                                          <p:attrName>style.visibility</p:attrName>
                                        </p:attrNameLst>
                                      </p:cBhvr>
                                      <p:to>
                                        <p:strVal val="visible"/>
                                      </p:to>
                                    </p:set>
                                    <p:anim calcmode="lin" valueType="num">
                                      <p:cBhvr additive="base">
                                        <p:cTn id="7" dur="500"/>
                                        <p:tgtEl>
                                          <p:spTgt spid="70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04">
                                            <p:txEl>
                                              <p:pRg st="1" end="1"/>
                                            </p:txEl>
                                          </p:spTgt>
                                        </p:tgtEl>
                                        <p:attrNameLst>
                                          <p:attrName>style.visibility</p:attrName>
                                        </p:attrNameLst>
                                      </p:cBhvr>
                                      <p:to>
                                        <p:strVal val="visible"/>
                                      </p:to>
                                    </p:set>
                                    <p:anim calcmode="lin" valueType="num">
                                      <p:cBhvr additive="base">
                                        <p:cTn id="12" dur="500"/>
                                        <p:tgtEl>
                                          <p:spTgt spid="70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04">
                                            <p:txEl>
                                              <p:pRg st="2" end="2"/>
                                            </p:txEl>
                                          </p:spTgt>
                                        </p:tgtEl>
                                        <p:attrNameLst>
                                          <p:attrName>style.visibility</p:attrName>
                                        </p:attrNameLst>
                                      </p:cBhvr>
                                      <p:to>
                                        <p:strVal val="visible"/>
                                      </p:to>
                                    </p:set>
                                    <p:anim calcmode="lin" valueType="num">
                                      <p:cBhvr additive="base">
                                        <p:cTn id="17" dur="500"/>
                                        <p:tgtEl>
                                          <p:spTgt spid="70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04">
                                            <p:txEl>
                                              <p:pRg st="3" end="3"/>
                                            </p:txEl>
                                          </p:spTgt>
                                        </p:tgtEl>
                                        <p:attrNameLst>
                                          <p:attrName>style.visibility</p:attrName>
                                        </p:attrNameLst>
                                      </p:cBhvr>
                                      <p:to>
                                        <p:strVal val="visible"/>
                                      </p:to>
                                    </p:set>
                                    <p:anim calcmode="lin" valueType="num">
                                      <p:cBhvr additive="base">
                                        <p:cTn id="22" dur="500"/>
                                        <p:tgtEl>
                                          <p:spTgt spid="704">
                                            <p:txEl>
                                              <p:pRg st="3" end="3"/>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04">
                                            <p:txEl>
                                              <p:pRg st="4" end="4"/>
                                            </p:txEl>
                                          </p:spTgt>
                                        </p:tgtEl>
                                        <p:attrNameLst>
                                          <p:attrName>style.visibility</p:attrName>
                                        </p:attrNameLst>
                                      </p:cBhvr>
                                      <p:to>
                                        <p:strVal val="visible"/>
                                      </p:to>
                                    </p:set>
                                    <p:anim calcmode="lin" valueType="num">
                                      <p:cBhvr additive="base">
                                        <p:cTn id="30" dur="500"/>
                                        <p:tgtEl>
                                          <p:spTgt spid="704">
                                            <p:txEl>
                                              <p:pRg st="4" end="4"/>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04">
                                            <p:txEl>
                                              <p:pRg st="5" end="5"/>
                                            </p:txEl>
                                          </p:spTgt>
                                        </p:tgtEl>
                                        <p:attrNameLst>
                                          <p:attrName>style.visibility</p:attrName>
                                        </p:attrNameLst>
                                      </p:cBhvr>
                                      <p:to>
                                        <p:strVal val="visible"/>
                                      </p:to>
                                    </p:set>
                                    <p:anim calcmode="lin" valueType="num">
                                      <p:cBhvr additive="base">
                                        <p:cTn id="38" dur="500"/>
                                        <p:tgtEl>
                                          <p:spTgt spid="704">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704">
                                            <p:txEl>
                                              <p:pRg st="6" end="6"/>
                                            </p:txEl>
                                          </p:spTgt>
                                        </p:tgtEl>
                                        <p:attrNameLst>
                                          <p:attrName>style.visibility</p:attrName>
                                        </p:attrNameLst>
                                      </p:cBhvr>
                                      <p:to>
                                        <p:strVal val="visible"/>
                                      </p:to>
                                    </p:set>
                                    <p:anim calcmode="lin" valueType="num">
                                      <p:cBhvr additive="base">
                                        <p:cTn id="50" dur="500"/>
                                        <p:tgtEl>
                                          <p:spTgt spid="70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04">
                                            <p:txEl>
                                              <p:pRg st="7" end="7"/>
                                            </p:txEl>
                                          </p:spTgt>
                                        </p:tgtEl>
                                        <p:attrNameLst>
                                          <p:attrName>style.visibility</p:attrName>
                                        </p:attrNameLst>
                                      </p:cBhvr>
                                      <p:to>
                                        <p:strVal val="visible"/>
                                      </p:to>
                                    </p:set>
                                    <p:anim calcmode="lin" valueType="num">
                                      <p:cBhvr additive="base">
                                        <p:cTn id="55" dur="500"/>
                                        <p:tgtEl>
                                          <p:spTgt spid="704">
                                            <p:txEl>
                                              <p:pRg st="7" end="7"/>
                                            </p:txEl>
                                          </p:spTgt>
                                        </p:tgtEl>
                                        <p:attrNameLst>
                                          <p:attrName>ppt_y</p:attrName>
                                        </p:attrNameLst>
                                      </p:cBhvr>
                                      <p:tavLst>
                                        <p:tav tm="0">
                                          <p:val>
                                            <p:strVal val="#ppt_y+1"/>
                                          </p:val>
                                        </p:tav>
                                        <p:tav tm="100000">
                                          <p:val>
                                            <p:strVal val="#ppt_y"/>
                                          </p:val>
                                        </p:tav>
                                      </p:tavLst>
                                    </p:anim>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704">
                                            <p:txEl>
                                              <p:pRg st="8" end="8"/>
                                            </p:txEl>
                                          </p:spTgt>
                                        </p:tgtEl>
                                        <p:attrNameLst>
                                          <p:attrName>style.visibility</p:attrName>
                                        </p:attrNameLst>
                                      </p:cBhvr>
                                      <p:to>
                                        <p:strVal val="visible"/>
                                      </p:to>
                                    </p:set>
                                    <p:anim calcmode="lin" valueType="num">
                                      <p:cBhvr additive="base">
                                        <p:cTn id="63" dur="500"/>
                                        <p:tgtEl>
                                          <p:spTgt spid="70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704">
                                            <p:txEl>
                                              <p:pRg st="9" end="9"/>
                                            </p:txEl>
                                          </p:spTgt>
                                        </p:tgtEl>
                                        <p:attrNameLst>
                                          <p:attrName>style.visibility</p:attrName>
                                        </p:attrNameLst>
                                      </p:cBhvr>
                                      <p:to>
                                        <p:strVal val="visible"/>
                                      </p:to>
                                    </p:set>
                                    <p:anim calcmode="lin" valueType="num">
                                      <p:cBhvr additive="base">
                                        <p:cTn id="68" dur="500"/>
                                        <p:tgtEl>
                                          <p:spTgt spid="70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4"/>
          <p:cNvSpPr txBox="1">
            <a:spLocks noGrp="1"/>
          </p:cNvSpPr>
          <p:nvPr>
            <p:ph type="title"/>
          </p:nvPr>
        </p:nvSpPr>
        <p:spPr>
          <a:xfrm>
            <a:off x="11627" y="151375"/>
            <a:ext cx="6858000" cy="618627"/>
          </a:xfrm>
          <a:prstGeom prst="rect">
            <a:avLst/>
          </a:prstGeom>
          <a:noFill/>
          <a:ln>
            <a:noFill/>
          </a:ln>
        </p:spPr>
        <p:txBody>
          <a:bodyPr spcFirstLastPara="1" wrap="square" lIns="76188" tIns="38083" rIns="76188" bIns="38083" anchor="ctr" anchorCtr="0">
            <a:normAutofit/>
          </a:bodyPr>
          <a:lstStyle/>
          <a:p>
            <a:pPr>
              <a:buSzPts val="3959"/>
            </a:pPr>
            <a:r>
              <a:rPr lang="en-US" sz="2000" b="1" dirty="0"/>
              <a:t>Pregnancy and embryonic development</a:t>
            </a:r>
            <a:endParaRPr sz="2000" b="1" dirty="0"/>
          </a:p>
        </p:txBody>
      </p:sp>
      <p:grpSp>
        <p:nvGrpSpPr>
          <p:cNvPr id="731" name="Google Shape;731;p74"/>
          <p:cNvGrpSpPr/>
          <p:nvPr/>
        </p:nvGrpSpPr>
        <p:grpSpPr>
          <a:xfrm>
            <a:off x="101217" y="990377"/>
            <a:ext cx="2280780" cy="1011282"/>
            <a:chOff x="0" y="700"/>
            <a:chExt cx="5029199" cy="1505688"/>
          </a:xfrm>
        </p:grpSpPr>
        <p:sp>
          <p:nvSpPr>
            <p:cNvPr id="732" name="Google Shape;732;p74"/>
            <p:cNvSpPr/>
            <p:nvPr/>
          </p:nvSpPr>
          <p:spPr>
            <a:xfrm rot="10800000">
              <a:off x="0" y="700"/>
              <a:ext cx="5029199" cy="1505688"/>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endParaRPr sz="1600" b="1"/>
            </a:p>
          </p:txBody>
        </p:sp>
        <p:sp>
          <p:nvSpPr>
            <p:cNvPr id="733" name="Google Shape;733;p74"/>
            <p:cNvSpPr/>
            <p:nvPr/>
          </p:nvSpPr>
          <p:spPr>
            <a:xfrm>
              <a:off x="0" y="700"/>
              <a:ext cx="5029199" cy="981444"/>
            </a:xfrm>
            <a:prstGeom prst="rect">
              <a:avLst/>
            </a:prstGeom>
            <a:noFill/>
            <a:ln>
              <a:noFill/>
            </a:ln>
          </p:spPr>
          <p:txBody>
            <a:bodyPr spcFirstLastPara="1" wrap="square" lIns="165938" tIns="165938" rIns="165938" bIns="165938" anchor="ctr" anchorCtr="0">
              <a:noAutofit/>
            </a:bodyPr>
            <a:lstStyle/>
            <a:p>
              <a:pPr algn="ctr">
                <a:lnSpc>
                  <a:spcPct val="90000"/>
                </a:lnSpc>
              </a:pPr>
              <a:r>
                <a:rPr lang="en-US" sz="1600" b="1" dirty="0">
                  <a:solidFill>
                    <a:schemeClr val="lt1"/>
                  </a:solidFill>
                  <a:latin typeface="Calibri"/>
                  <a:ea typeface="Calibri"/>
                  <a:cs typeface="Calibri"/>
                  <a:sym typeface="Calibri"/>
                </a:rPr>
                <a:t>Implantation</a:t>
              </a:r>
              <a:endParaRPr sz="1600" b="1" dirty="0">
                <a:solidFill>
                  <a:schemeClr val="lt1"/>
                </a:solidFill>
                <a:latin typeface="Calibri"/>
                <a:ea typeface="Calibri"/>
                <a:cs typeface="Calibri"/>
                <a:sym typeface="Calibri"/>
              </a:endParaRPr>
            </a:p>
          </p:txBody>
        </p:sp>
      </p:grpSp>
      <p:grpSp>
        <p:nvGrpSpPr>
          <p:cNvPr id="734" name="Google Shape;734;p74"/>
          <p:cNvGrpSpPr/>
          <p:nvPr/>
        </p:nvGrpSpPr>
        <p:grpSpPr>
          <a:xfrm>
            <a:off x="-39757" y="4406313"/>
            <a:ext cx="2488663" cy="657530"/>
            <a:chOff x="-259652" y="2982708"/>
            <a:chExt cx="5487589" cy="978991"/>
          </a:xfrm>
        </p:grpSpPr>
        <p:sp>
          <p:nvSpPr>
            <p:cNvPr id="735" name="Google Shape;735;p74"/>
            <p:cNvSpPr/>
            <p:nvPr/>
          </p:nvSpPr>
          <p:spPr>
            <a:xfrm>
              <a:off x="0" y="2982708"/>
              <a:ext cx="5029199" cy="97899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endParaRPr sz="1600" b="1"/>
            </a:p>
          </p:txBody>
        </p:sp>
        <p:sp>
          <p:nvSpPr>
            <p:cNvPr id="736" name="Google Shape;736;p74"/>
            <p:cNvSpPr/>
            <p:nvPr/>
          </p:nvSpPr>
          <p:spPr>
            <a:xfrm>
              <a:off x="-259652" y="2982708"/>
              <a:ext cx="5487589" cy="978991"/>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600" b="1">
                  <a:solidFill>
                    <a:schemeClr val="lt1"/>
                  </a:solidFill>
                  <a:latin typeface="Calibri"/>
                  <a:ea typeface="Calibri"/>
                  <a:cs typeface="Calibri"/>
                  <a:sym typeface="Calibri"/>
                </a:rPr>
                <a:t>Fetal development</a:t>
              </a:r>
              <a:endParaRPr sz="1600" b="1">
                <a:solidFill>
                  <a:schemeClr val="lt1"/>
                </a:solidFill>
                <a:latin typeface="Calibri"/>
                <a:ea typeface="Calibri"/>
                <a:cs typeface="Calibri"/>
                <a:sym typeface="Calibri"/>
              </a:endParaRPr>
            </a:p>
          </p:txBody>
        </p:sp>
      </p:grpSp>
      <p:grpSp>
        <p:nvGrpSpPr>
          <p:cNvPr id="737" name="Google Shape;737;p74"/>
          <p:cNvGrpSpPr/>
          <p:nvPr/>
        </p:nvGrpSpPr>
        <p:grpSpPr>
          <a:xfrm>
            <a:off x="-31138" y="2036487"/>
            <a:ext cx="2456047" cy="1108986"/>
            <a:chOff x="984178" y="2879696"/>
            <a:chExt cx="3528392" cy="1045429"/>
          </a:xfrm>
        </p:grpSpPr>
        <p:sp>
          <p:nvSpPr>
            <p:cNvPr id="738" name="Google Shape;738;p74"/>
            <p:cNvSpPr/>
            <p:nvPr/>
          </p:nvSpPr>
          <p:spPr>
            <a:xfrm rot="10800000">
              <a:off x="1142998" y="2879696"/>
              <a:ext cx="3276601" cy="1045429"/>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endParaRPr sz="1600" b="1"/>
            </a:p>
          </p:txBody>
        </p:sp>
        <p:sp>
          <p:nvSpPr>
            <p:cNvPr id="739" name="Google Shape;739;p74"/>
            <p:cNvSpPr/>
            <p:nvPr/>
          </p:nvSpPr>
          <p:spPr>
            <a:xfrm>
              <a:off x="984178" y="2992831"/>
              <a:ext cx="3528392" cy="527519"/>
            </a:xfrm>
            <a:prstGeom prst="rect">
              <a:avLst/>
            </a:prstGeom>
            <a:noFill/>
            <a:ln>
              <a:noFill/>
            </a:ln>
          </p:spPr>
          <p:txBody>
            <a:bodyPr spcFirstLastPara="1" wrap="square" lIns="165938" tIns="165938" rIns="165938" bIns="165938" anchor="ctr" anchorCtr="0">
              <a:noAutofit/>
            </a:bodyPr>
            <a:lstStyle/>
            <a:p>
              <a:pPr algn="ctr">
                <a:lnSpc>
                  <a:spcPct val="90000"/>
                </a:lnSpc>
              </a:pPr>
              <a:r>
                <a:rPr lang="en-US" sz="1600" b="1">
                  <a:solidFill>
                    <a:schemeClr val="lt1"/>
                  </a:solidFill>
                  <a:latin typeface="Calibri"/>
                  <a:ea typeface="Calibri"/>
                  <a:cs typeface="Calibri"/>
                  <a:sym typeface="Calibri"/>
                </a:rPr>
                <a:t>Growth of chorionic villi</a:t>
              </a:r>
              <a:endParaRPr sz="1600" b="1">
                <a:solidFill>
                  <a:schemeClr val="lt1"/>
                </a:solidFill>
                <a:latin typeface="Calibri"/>
                <a:ea typeface="Calibri"/>
                <a:cs typeface="Calibri"/>
                <a:sym typeface="Calibri"/>
              </a:endParaRPr>
            </a:p>
          </p:txBody>
        </p:sp>
      </p:grpSp>
      <p:grpSp>
        <p:nvGrpSpPr>
          <p:cNvPr id="740" name="Google Shape;740;p74"/>
          <p:cNvGrpSpPr/>
          <p:nvPr/>
        </p:nvGrpSpPr>
        <p:grpSpPr>
          <a:xfrm>
            <a:off x="101215" y="3180584"/>
            <a:ext cx="2280782" cy="1179237"/>
            <a:chOff x="1142998" y="4564416"/>
            <a:chExt cx="3276603" cy="1658291"/>
          </a:xfrm>
        </p:grpSpPr>
        <p:sp>
          <p:nvSpPr>
            <p:cNvPr id="741" name="Google Shape;741;p74"/>
            <p:cNvSpPr/>
            <p:nvPr/>
          </p:nvSpPr>
          <p:spPr>
            <a:xfrm rot="10800000">
              <a:off x="1142998" y="4564416"/>
              <a:ext cx="3276601" cy="1658291"/>
            </a:xfrm>
            <a:prstGeom prst="upArrowCallout">
              <a:avLst>
                <a:gd name="adj1" fmla="val 25000"/>
                <a:gd name="adj2" fmla="val 25000"/>
                <a:gd name="adj3" fmla="val 25000"/>
                <a:gd name="adj4" fmla="val 64977"/>
              </a:avLst>
            </a:prstGeom>
            <a:solidFill>
              <a:schemeClr val="accent1"/>
            </a:solidFill>
            <a:ln w="25400" cap="flat" cmpd="sng">
              <a:solidFill>
                <a:schemeClr val="lt1"/>
              </a:solidFill>
              <a:prstDash val="solid"/>
              <a:round/>
              <a:headEnd type="none" w="sm" len="sm"/>
              <a:tailEnd type="none" w="sm" len="sm"/>
            </a:ln>
          </p:spPr>
          <p:txBody>
            <a:bodyPr spcFirstLastPara="1" wrap="square" lIns="76188" tIns="76188" rIns="76188" bIns="76188" anchor="ctr" anchorCtr="0">
              <a:noAutofit/>
            </a:bodyPr>
            <a:lstStyle/>
            <a:p>
              <a:endParaRPr sz="1600" b="1"/>
            </a:p>
          </p:txBody>
        </p:sp>
        <p:sp>
          <p:nvSpPr>
            <p:cNvPr id="742" name="Google Shape;742;p74"/>
            <p:cNvSpPr/>
            <p:nvPr/>
          </p:nvSpPr>
          <p:spPr>
            <a:xfrm>
              <a:off x="1143000" y="4648797"/>
              <a:ext cx="3276601" cy="924646"/>
            </a:xfrm>
            <a:prstGeom prst="rect">
              <a:avLst/>
            </a:prstGeom>
            <a:noFill/>
            <a:ln>
              <a:noFill/>
            </a:ln>
          </p:spPr>
          <p:txBody>
            <a:bodyPr spcFirstLastPara="1" wrap="square" lIns="201500" tIns="201500" rIns="201500" bIns="201500" anchor="ctr" anchorCtr="0">
              <a:noAutofit/>
            </a:bodyPr>
            <a:lstStyle/>
            <a:p>
              <a:pPr algn="ctr">
                <a:lnSpc>
                  <a:spcPct val="90000"/>
                </a:lnSpc>
              </a:pPr>
              <a:r>
                <a:rPr lang="en-US" sz="1600" b="1">
                  <a:solidFill>
                    <a:schemeClr val="lt1"/>
                  </a:solidFill>
                  <a:latin typeface="Calibri"/>
                  <a:ea typeface="Calibri"/>
                  <a:cs typeface="Calibri"/>
                  <a:sym typeface="Calibri"/>
                </a:rPr>
                <a:t>Growth of placenta</a:t>
              </a:r>
              <a:endParaRPr sz="1600" b="1">
                <a:solidFill>
                  <a:schemeClr val="lt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9555EB46-68C4-D843-82DA-885C28DB2D09}"/>
              </a:ext>
            </a:extLst>
          </p:cNvPr>
          <p:cNvGrpSpPr/>
          <p:nvPr/>
        </p:nvGrpSpPr>
        <p:grpSpPr>
          <a:xfrm>
            <a:off x="2323688" y="1095587"/>
            <a:ext cx="6617876" cy="362720"/>
            <a:chOff x="2424910" y="1030912"/>
            <a:chExt cx="6617876" cy="541451"/>
          </a:xfrm>
        </p:grpSpPr>
        <p:grpSp>
          <p:nvGrpSpPr>
            <p:cNvPr id="752" name="Google Shape;752;p74"/>
            <p:cNvGrpSpPr/>
            <p:nvPr/>
          </p:nvGrpSpPr>
          <p:grpSpPr>
            <a:xfrm rot="5400000">
              <a:off x="5463122" y="-2007300"/>
              <a:ext cx="541451" cy="6617876"/>
              <a:chOff x="1" y="1179"/>
              <a:chExt cx="1039018" cy="1484312"/>
            </a:xfrm>
          </p:grpSpPr>
          <p:sp>
            <p:nvSpPr>
              <p:cNvPr id="753" name="Google Shape;753;p74"/>
              <p:cNvSpPr/>
              <p:nvPr/>
            </p:nvSpPr>
            <p:spPr>
              <a:xfrm rot="5400000">
                <a:off x="-222646" y="223826"/>
                <a:ext cx="1484312" cy="1039018"/>
              </a:xfrm>
              <a:prstGeom prst="chevron">
                <a:avLst>
                  <a:gd name="adj" fmla="val 50000"/>
                </a:avLst>
              </a:prstGeom>
              <a:solidFill>
                <a:schemeClr val="accent1"/>
              </a:solidFill>
              <a:ln w="25400" cap="flat" cmpd="sng">
                <a:solidFill>
                  <a:schemeClr val="bg1"/>
                </a:solidFill>
                <a:prstDash val="solid"/>
                <a:round/>
                <a:headEnd type="none" w="sm" len="sm"/>
                <a:tailEnd type="none" w="sm" len="sm"/>
              </a:ln>
            </p:spPr>
            <p:txBody>
              <a:bodyPr spcFirstLastPara="1" wrap="square" lIns="76188" tIns="76188" rIns="76188" bIns="76188" anchor="ctr" anchorCtr="0">
                <a:noAutofit/>
              </a:bodyPr>
              <a:lstStyle/>
              <a:p>
                <a:endParaRPr sz="1050">
                  <a:solidFill>
                    <a:schemeClr val="bg1"/>
                  </a:solidFill>
                </a:endParaRPr>
              </a:p>
            </p:txBody>
          </p:sp>
          <p:sp>
            <p:nvSpPr>
              <p:cNvPr id="754" name="Google Shape;754;p74"/>
              <p:cNvSpPr/>
              <p:nvPr/>
            </p:nvSpPr>
            <p:spPr>
              <a:xfrm>
                <a:off x="1" y="520688"/>
                <a:ext cx="1039018" cy="445294"/>
              </a:xfrm>
              <a:prstGeom prst="rect">
                <a:avLst/>
              </a:prstGeom>
              <a:noFill/>
              <a:ln>
                <a:noFill/>
              </a:ln>
            </p:spPr>
            <p:txBody>
              <a:bodyPr spcFirstLastPara="1" wrap="square" lIns="15333" tIns="15333" rIns="15333" bIns="15333" anchor="ctr" anchorCtr="0">
                <a:noAutofit/>
              </a:bodyPr>
              <a:lstStyle/>
              <a:p>
                <a:pPr algn="ctr">
                  <a:lnSpc>
                    <a:spcPct val="90000"/>
                  </a:lnSpc>
                </a:pPr>
                <a:endParaRPr sz="1050" b="1">
                  <a:solidFill>
                    <a:schemeClr val="bg1"/>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B9BEF19D-A825-EF47-B54C-2D3DFB9BE495}"/>
                </a:ext>
              </a:extLst>
            </p:cNvPr>
            <p:cNvSpPr/>
            <p:nvPr/>
          </p:nvSpPr>
          <p:spPr>
            <a:xfrm>
              <a:off x="2652181" y="1099922"/>
              <a:ext cx="6163332" cy="390519"/>
            </a:xfrm>
            <a:prstGeom prst="rect">
              <a:avLst/>
            </a:prstGeom>
          </p:spPr>
          <p:txBody>
            <a:bodyPr wrap="square">
              <a:spAutoFit/>
            </a:bodyPr>
            <a:lstStyle/>
            <a:p>
              <a:r>
                <a:rPr lang="en-US" sz="1050" b="1" dirty="0">
                  <a:solidFill>
                    <a:schemeClr val="bg1"/>
                  </a:solidFill>
                  <a:latin typeface="Calibri"/>
                  <a:ea typeface="Calibri"/>
                  <a:cs typeface="Calibri"/>
                  <a:sym typeface="Calibri"/>
                </a:rPr>
                <a:t>Attachment of blastocyst (at trophoblast) in the endometrium of uterus</a:t>
              </a:r>
              <a:endParaRPr lang="en-US" sz="1050" dirty="0">
                <a:solidFill>
                  <a:schemeClr val="bg1"/>
                </a:solidFill>
              </a:endParaRPr>
            </a:p>
          </p:txBody>
        </p:sp>
      </p:grpSp>
      <p:grpSp>
        <p:nvGrpSpPr>
          <p:cNvPr id="5" name="Group 4">
            <a:extLst>
              <a:ext uri="{FF2B5EF4-FFF2-40B4-BE49-F238E27FC236}">
                <a16:creationId xmlns:a16="http://schemas.microsoft.com/office/drawing/2014/main" id="{289F34C4-BC85-C44C-982E-8D7061DE46D0}"/>
              </a:ext>
            </a:extLst>
          </p:cNvPr>
          <p:cNvGrpSpPr/>
          <p:nvPr/>
        </p:nvGrpSpPr>
        <p:grpSpPr>
          <a:xfrm>
            <a:off x="2323688" y="2184757"/>
            <a:ext cx="6719096" cy="415498"/>
            <a:chOff x="2424911" y="2284588"/>
            <a:chExt cx="6719096" cy="686895"/>
          </a:xfrm>
        </p:grpSpPr>
        <p:sp>
          <p:nvSpPr>
            <p:cNvPr id="32" name="Google Shape;746;p74">
              <a:extLst>
                <a:ext uri="{FF2B5EF4-FFF2-40B4-BE49-F238E27FC236}">
                  <a16:creationId xmlns:a16="http://schemas.microsoft.com/office/drawing/2014/main" id="{5D8C1402-9804-2A4A-B666-770045703E2D}"/>
                </a:ext>
              </a:extLst>
            </p:cNvPr>
            <p:cNvSpPr/>
            <p:nvPr/>
          </p:nvSpPr>
          <p:spPr>
            <a:xfrm rot="10800000">
              <a:off x="2424911" y="2323776"/>
              <a:ext cx="6719096" cy="618349"/>
            </a:xfrm>
            <a:prstGeom prst="chevron">
              <a:avLst>
                <a:gd name="adj" fmla="val 50000"/>
              </a:avLst>
            </a:prstGeom>
            <a:solidFill>
              <a:schemeClr val="accent1"/>
            </a:solidFill>
            <a:ln w="25400" cap="flat" cmpd="sng">
              <a:solidFill>
                <a:schemeClr val="bg1"/>
              </a:solidFill>
              <a:prstDash val="solid"/>
              <a:round/>
              <a:headEnd type="none" w="sm" len="sm"/>
              <a:tailEnd type="none" w="sm" len="sm"/>
            </a:ln>
          </p:spPr>
          <p:txBody>
            <a:bodyPr spcFirstLastPara="1" wrap="square" lIns="76188" tIns="76188" rIns="76188" bIns="76188" anchor="ctr" anchorCtr="0">
              <a:noAutofit/>
            </a:bodyPr>
            <a:lstStyle/>
            <a:p>
              <a:endParaRPr sz="1100">
                <a:solidFill>
                  <a:schemeClr val="bg1"/>
                </a:solidFill>
              </a:endParaRPr>
            </a:p>
          </p:txBody>
        </p:sp>
        <p:sp>
          <p:nvSpPr>
            <p:cNvPr id="33" name="Rectangle 32">
              <a:extLst>
                <a:ext uri="{FF2B5EF4-FFF2-40B4-BE49-F238E27FC236}">
                  <a16:creationId xmlns:a16="http://schemas.microsoft.com/office/drawing/2014/main" id="{86954126-9AF4-D449-86F1-57558C2F0105}"/>
                </a:ext>
              </a:extLst>
            </p:cNvPr>
            <p:cNvSpPr/>
            <p:nvPr/>
          </p:nvSpPr>
          <p:spPr>
            <a:xfrm>
              <a:off x="2575249" y="2284588"/>
              <a:ext cx="6384965" cy="686895"/>
            </a:xfrm>
            <a:prstGeom prst="rect">
              <a:avLst/>
            </a:prstGeom>
          </p:spPr>
          <p:txBody>
            <a:bodyPr wrap="square">
              <a:spAutoFit/>
            </a:bodyPr>
            <a:lstStyle/>
            <a:p>
              <a:pPr lvl="1"/>
              <a:r>
                <a:rPr lang="en-US" sz="1050" b="1" dirty="0">
                  <a:solidFill>
                    <a:schemeClr val="bg1"/>
                  </a:solidFill>
                  <a:latin typeface="Calibri"/>
                  <a:ea typeface="Calibri"/>
                  <a:cs typeface="Calibri"/>
                  <a:sym typeface="Calibri"/>
                </a:rPr>
                <a:t>Finger like projections/vessels arose from chorion(fetal part of placenta) surrounded by uterine tissue and maternal blood vessel</a:t>
              </a:r>
              <a:endParaRPr lang="en-US" sz="1050" dirty="0">
                <a:solidFill>
                  <a:schemeClr val="bg1"/>
                </a:solidFill>
              </a:endParaRPr>
            </a:p>
          </p:txBody>
        </p:sp>
      </p:grpSp>
      <p:pic>
        <p:nvPicPr>
          <p:cNvPr id="27" name="Picture 26">
            <a:extLst>
              <a:ext uri="{FF2B5EF4-FFF2-40B4-BE49-F238E27FC236}">
                <a16:creationId xmlns:a16="http://schemas.microsoft.com/office/drawing/2014/main" id="{784D24A2-8623-8D42-96DB-49BE2F5FA576}"/>
              </a:ext>
            </a:extLst>
          </p:cNvPr>
          <p:cNvPicPr>
            <a:picLocks noChangeAspect="1"/>
          </p:cNvPicPr>
          <p:nvPr/>
        </p:nvPicPr>
        <p:blipFill>
          <a:blip r:embed="rId3"/>
          <a:stretch>
            <a:fillRect/>
          </a:stretch>
        </p:blipFill>
        <p:spPr>
          <a:xfrm>
            <a:off x="7135035" y="48157"/>
            <a:ext cx="1985366" cy="1115522"/>
          </a:xfrm>
          <a:prstGeom prst="rect">
            <a:avLst/>
          </a:prstGeom>
        </p:spPr>
      </p:pic>
      <p:pic>
        <p:nvPicPr>
          <p:cNvPr id="28" name="Picture 27">
            <a:extLst>
              <a:ext uri="{FF2B5EF4-FFF2-40B4-BE49-F238E27FC236}">
                <a16:creationId xmlns:a16="http://schemas.microsoft.com/office/drawing/2014/main" id="{D27505E1-1BB1-4644-B865-2526EBF87FCD}"/>
              </a:ext>
            </a:extLst>
          </p:cNvPr>
          <p:cNvPicPr>
            <a:picLocks noChangeAspect="1"/>
          </p:cNvPicPr>
          <p:nvPr/>
        </p:nvPicPr>
        <p:blipFill rotWithShape="1">
          <a:blip r:embed="rId4"/>
          <a:srcRect t="11240" r="28278"/>
          <a:stretch/>
        </p:blipFill>
        <p:spPr>
          <a:xfrm>
            <a:off x="2566659" y="2582497"/>
            <a:ext cx="4223674" cy="3319539"/>
          </a:xfrm>
          <a:prstGeom prst="rect">
            <a:avLst/>
          </a:prstGeom>
        </p:spPr>
      </p:pic>
      <p:pic>
        <p:nvPicPr>
          <p:cNvPr id="29" name="Google Shape;664;p66">
            <a:extLst>
              <a:ext uri="{FF2B5EF4-FFF2-40B4-BE49-F238E27FC236}">
                <a16:creationId xmlns:a16="http://schemas.microsoft.com/office/drawing/2014/main" id="{60C752D2-CE86-DF48-AC87-40F6BFC678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7018" b="95906" l="5556" r="90556">
                        <a14:foregroundMark x1="87778" y1="36842" x2="76111" y2="18713"/>
                        <a14:foregroundMark x1="76111" y1="18713" x2="58333" y2="9942"/>
                        <a14:foregroundMark x1="58333" y1="9942" x2="38889" y2="9942"/>
                        <a14:foregroundMark x1="38889" y1="9942" x2="19444" y2="18129"/>
                        <a14:foregroundMark x1="19444" y1="18129" x2="11111" y2="36842"/>
                        <a14:foregroundMark x1="11111" y1="36842" x2="11667" y2="57895"/>
                        <a14:foregroundMark x1="11667" y1="57895" x2="17778" y2="77778"/>
                        <a14:foregroundMark x1="17778" y1="77778" x2="35000" y2="90058"/>
                        <a14:foregroundMark x1="35000" y1="90058" x2="55000" y2="93567"/>
                        <a14:foregroundMark x1="55000" y1="93567" x2="73889" y2="87135"/>
                        <a14:foregroundMark x1="73889" y1="87135" x2="86667" y2="68421"/>
                        <a14:foregroundMark x1="86667" y1="68421" x2="86111" y2="33333"/>
                        <a14:foregroundMark x1="49444" y1="7018" x2="49444" y2="7018"/>
                        <a14:foregroundMark x1="90000" y1="49123" x2="90000" y2="49123"/>
                        <a14:foregroundMark x1="6111" y1="52632" x2="6111" y2="52632"/>
                        <a14:foregroundMark x1="90000" y1="54386" x2="90000" y2="54386"/>
                        <a14:foregroundMark x1="90556" y1="47953" x2="90556" y2="47953"/>
                        <a14:foregroundMark x1="43333" y1="95906" x2="43333" y2="95906"/>
                      </a14:backgroundRemoval>
                    </a14:imgEffect>
                  </a14:imgLayer>
                </a14:imgProps>
              </a:ext>
            </a:extLst>
          </a:blip>
          <a:srcRect/>
          <a:stretch/>
        </p:blipFill>
        <p:spPr>
          <a:xfrm>
            <a:off x="4376551" y="3287256"/>
            <a:ext cx="263392" cy="282098"/>
          </a:xfrm>
          <a:prstGeom prst="rect">
            <a:avLst/>
          </a:prstGeom>
          <a:noFill/>
          <a:ln>
            <a:noFill/>
          </a:ln>
        </p:spPr>
      </p:pic>
      <p:pic>
        <p:nvPicPr>
          <p:cNvPr id="30" name="Picture 29">
            <a:extLst>
              <a:ext uri="{FF2B5EF4-FFF2-40B4-BE49-F238E27FC236}">
                <a16:creationId xmlns:a16="http://schemas.microsoft.com/office/drawing/2014/main" id="{161EBB71-25B2-A349-A8FD-DC3CCFB81E8D}"/>
              </a:ext>
            </a:extLst>
          </p:cNvPr>
          <p:cNvPicPr>
            <a:picLocks noChangeAspect="1"/>
          </p:cNvPicPr>
          <p:nvPr/>
        </p:nvPicPr>
        <p:blipFill>
          <a:blip r:embed="rId7"/>
          <a:stretch>
            <a:fillRect/>
          </a:stretch>
        </p:blipFill>
        <p:spPr>
          <a:xfrm rot="2049679">
            <a:off x="4616450" y="3709781"/>
            <a:ext cx="346110" cy="464667"/>
          </a:xfrm>
          <a:prstGeom prst="rect">
            <a:avLst/>
          </a:prstGeom>
        </p:spPr>
      </p:pic>
      <p:grpSp>
        <p:nvGrpSpPr>
          <p:cNvPr id="31" name="Group 30">
            <a:extLst>
              <a:ext uri="{FF2B5EF4-FFF2-40B4-BE49-F238E27FC236}">
                <a16:creationId xmlns:a16="http://schemas.microsoft.com/office/drawing/2014/main" id="{11F9F1A5-AD87-F14D-BFA6-A622912E01C9}"/>
              </a:ext>
            </a:extLst>
          </p:cNvPr>
          <p:cNvGrpSpPr/>
          <p:nvPr/>
        </p:nvGrpSpPr>
        <p:grpSpPr>
          <a:xfrm rot="983106">
            <a:off x="4862575" y="3795996"/>
            <a:ext cx="107887" cy="141797"/>
            <a:chOff x="2289099" y="1984552"/>
            <a:chExt cx="780915" cy="845574"/>
          </a:xfrm>
        </p:grpSpPr>
        <p:grpSp>
          <p:nvGrpSpPr>
            <p:cNvPr id="34" name="Group 33">
              <a:extLst>
                <a:ext uri="{FF2B5EF4-FFF2-40B4-BE49-F238E27FC236}">
                  <a16:creationId xmlns:a16="http://schemas.microsoft.com/office/drawing/2014/main" id="{27C176D3-97D6-3F48-86FD-3E34F1D6250E}"/>
                </a:ext>
              </a:extLst>
            </p:cNvPr>
            <p:cNvGrpSpPr/>
            <p:nvPr/>
          </p:nvGrpSpPr>
          <p:grpSpPr>
            <a:xfrm rot="20816326">
              <a:off x="2377646" y="2053586"/>
              <a:ext cx="472612" cy="590703"/>
              <a:chOff x="3664322" y="2460516"/>
              <a:chExt cx="501850" cy="475684"/>
            </a:xfrm>
          </p:grpSpPr>
          <p:grpSp>
            <p:nvGrpSpPr>
              <p:cNvPr id="113" name="Group 112">
                <a:extLst>
                  <a:ext uri="{FF2B5EF4-FFF2-40B4-BE49-F238E27FC236}">
                    <a16:creationId xmlns:a16="http://schemas.microsoft.com/office/drawing/2014/main" id="{9587A04E-AD6B-504A-B7E3-8F5834105AFD}"/>
                  </a:ext>
                </a:extLst>
              </p:cNvPr>
              <p:cNvGrpSpPr/>
              <p:nvPr/>
            </p:nvGrpSpPr>
            <p:grpSpPr>
              <a:xfrm rot="170645">
                <a:off x="3788735" y="2460516"/>
                <a:ext cx="377437" cy="475684"/>
                <a:chOff x="6130689" y="2165056"/>
                <a:chExt cx="377437" cy="475684"/>
              </a:xfrm>
            </p:grpSpPr>
            <p:sp>
              <p:nvSpPr>
                <p:cNvPr id="123" name="Freeform 122">
                  <a:extLst>
                    <a:ext uri="{FF2B5EF4-FFF2-40B4-BE49-F238E27FC236}">
                      <a16:creationId xmlns:a16="http://schemas.microsoft.com/office/drawing/2014/main" id="{F6A3B218-9CEE-6644-96A0-D4A38EBD0DCD}"/>
                    </a:ext>
                  </a:extLst>
                </p:cNvPr>
                <p:cNvSpPr/>
                <p:nvPr/>
              </p:nvSpPr>
              <p:spPr>
                <a:xfrm>
                  <a:off x="6186587" y="2426677"/>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4BEAAD90-A270-EA44-AA0D-A3FD4425044E}"/>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CB87F4BA-3CD8-5244-9198-3B5C854847F3}"/>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52A07B03-D6FE-A449-84E5-5845744EDF18}"/>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A19D639F-BC4D-2C42-B3B5-E7AD6777F9BB}"/>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FA569E60-F636-0247-B48C-E18AABD08263}"/>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a:extLst>
                    <a:ext uri="{FF2B5EF4-FFF2-40B4-BE49-F238E27FC236}">
                      <a16:creationId xmlns:a16="http://schemas.microsoft.com/office/drawing/2014/main" id="{BC7EFB24-3F0B-1946-9D12-6C3D7A5BCE4E}"/>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129">
                  <a:extLst>
                    <a:ext uri="{FF2B5EF4-FFF2-40B4-BE49-F238E27FC236}">
                      <a16:creationId xmlns:a16="http://schemas.microsoft.com/office/drawing/2014/main" id="{8A9D5841-406B-F742-9D36-6215D8F50310}"/>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130">
                  <a:extLst>
                    <a:ext uri="{FF2B5EF4-FFF2-40B4-BE49-F238E27FC236}">
                      <a16:creationId xmlns:a16="http://schemas.microsoft.com/office/drawing/2014/main" id="{B3AD47C9-9649-F845-90CA-8876139ADE1F}"/>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a:extLst>
                    <a:ext uri="{FF2B5EF4-FFF2-40B4-BE49-F238E27FC236}">
                      <a16:creationId xmlns:a16="http://schemas.microsoft.com/office/drawing/2014/main" id="{D5F1B871-0305-1043-9288-D7D63BCC739D}"/>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220040D7-1387-3045-83F4-B6DA6C506AD7}"/>
                  </a:ext>
                </a:extLst>
              </p:cNvPr>
              <p:cNvGrpSpPr/>
              <p:nvPr/>
            </p:nvGrpSpPr>
            <p:grpSpPr>
              <a:xfrm rot="17453305" flipV="1">
                <a:off x="3735064" y="2406736"/>
                <a:ext cx="332196" cy="473679"/>
                <a:chOff x="6175930" y="2215363"/>
                <a:chExt cx="332196" cy="430412"/>
              </a:xfrm>
            </p:grpSpPr>
            <p:sp>
              <p:nvSpPr>
                <p:cNvPr id="115" name="Freeform 114">
                  <a:extLst>
                    <a:ext uri="{FF2B5EF4-FFF2-40B4-BE49-F238E27FC236}">
                      <a16:creationId xmlns:a16="http://schemas.microsoft.com/office/drawing/2014/main" id="{53F6B70B-A272-184E-AA35-0D801C05AC79}"/>
                    </a:ext>
                  </a:extLst>
                </p:cNvPr>
                <p:cNvSpPr/>
                <p:nvPr/>
              </p:nvSpPr>
              <p:spPr>
                <a:xfrm>
                  <a:off x="6186587" y="2426679"/>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6D118C23-C030-5C47-B638-4B206A28CEA5}"/>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a:extLst>
                    <a:ext uri="{FF2B5EF4-FFF2-40B4-BE49-F238E27FC236}">
                      <a16:creationId xmlns:a16="http://schemas.microsoft.com/office/drawing/2014/main" id="{39D4BBD7-4FC9-CA4A-ADBF-98944A4DCC9E}"/>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C849F50C-A382-AF4A-967B-659560FD3817}"/>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C51169FA-8F20-F74F-9EA2-7F869C341D7F}"/>
                    </a:ext>
                  </a:extLst>
                </p:cNvPr>
                <p:cNvSpPr/>
                <p:nvPr/>
              </p:nvSpPr>
              <p:spPr>
                <a:xfrm rot="11508284">
                  <a:off x="6375411" y="2555084"/>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a:extLst>
                    <a:ext uri="{FF2B5EF4-FFF2-40B4-BE49-F238E27FC236}">
                      <a16:creationId xmlns:a16="http://schemas.microsoft.com/office/drawing/2014/main" id="{86806E41-73CE-B748-875D-33B7BCD48723}"/>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C38A0614-611E-3E44-BF52-770BB647846C}"/>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3A93C1A8-4CDD-1A4D-951F-53416B128585}"/>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97B9768E-8007-2C47-9BA8-779E17FF35D0}"/>
                </a:ext>
              </a:extLst>
            </p:cNvPr>
            <p:cNvGrpSpPr/>
            <p:nvPr/>
          </p:nvGrpSpPr>
          <p:grpSpPr>
            <a:xfrm rot="18136789" flipV="1">
              <a:off x="2687736" y="2298445"/>
              <a:ext cx="362859" cy="401696"/>
              <a:chOff x="3699421" y="2460516"/>
              <a:chExt cx="466751" cy="475684"/>
            </a:xfrm>
          </p:grpSpPr>
          <p:grpSp>
            <p:nvGrpSpPr>
              <p:cNvPr id="94" name="Group 93">
                <a:extLst>
                  <a:ext uri="{FF2B5EF4-FFF2-40B4-BE49-F238E27FC236}">
                    <a16:creationId xmlns:a16="http://schemas.microsoft.com/office/drawing/2014/main" id="{2CD7AA74-92E0-8B4A-970A-5A6CB8DE3413}"/>
                  </a:ext>
                </a:extLst>
              </p:cNvPr>
              <p:cNvGrpSpPr/>
              <p:nvPr/>
            </p:nvGrpSpPr>
            <p:grpSpPr>
              <a:xfrm rot="170645">
                <a:off x="3788735" y="2460516"/>
                <a:ext cx="377437" cy="475684"/>
                <a:chOff x="6130689" y="2165056"/>
                <a:chExt cx="377437" cy="475684"/>
              </a:xfrm>
            </p:grpSpPr>
            <p:sp>
              <p:nvSpPr>
                <p:cNvPr id="103" name="Freeform 102">
                  <a:extLst>
                    <a:ext uri="{FF2B5EF4-FFF2-40B4-BE49-F238E27FC236}">
                      <a16:creationId xmlns:a16="http://schemas.microsoft.com/office/drawing/2014/main" id="{46F0311C-79AF-0A49-A4FD-608BB42D6884}"/>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EE24E98B-A749-FB45-A538-888970D86CE1}"/>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9897B459-FD45-294B-96D2-D39120757989}"/>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039E987A-6C7E-3745-B71F-54FB5F3BFBE8}"/>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a:extLst>
                    <a:ext uri="{FF2B5EF4-FFF2-40B4-BE49-F238E27FC236}">
                      <a16:creationId xmlns:a16="http://schemas.microsoft.com/office/drawing/2014/main" id="{B052A42F-0F3F-A644-BECE-BBAE55F483C4}"/>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a:extLst>
                    <a:ext uri="{FF2B5EF4-FFF2-40B4-BE49-F238E27FC236}">
                      <a16:creationId xmlns:a16="http://schemas.microsoft.com/office/drawing/2014/main" id="{7811A90F-F4C9-564E-BB72-3A914B7F1522}"/>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a:extLst>
                    <a:ext uri="{FF2B5EF4-FFF2-40B4-BE49-F238E27FC236}">
                      <a16:creationId xmlns:a16="http://schemas.microsoft.com/office/drawing/2014/main" id="{A1CE5AC4-1A77-454A-956C-8EF93D27D61A}"/>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5B182CC1-C226-1C47-AA5A-F554E206D44E}"/>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a:extLst>
                    <a:ext uri="{FF2B5EF4-FFF2-40B4-BE49-F238E27FC236}">
                      <a16:creationId xmlns:a16="http://schemas.microsoft.com/office/drawing/2014/main" id="{BDDA2FF1-10D1-DC4D-A431-D51D7DB7454F}"/>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a:extLst>
                    <a:ext uri="{FF2B5EF4-FFF2-40B4-BE49-F238E27FC236}">
                      <a16:creationId xmlns:a16="http://schemas.microsoft.com/office/drawing/2014/main" id="{2F2865E3-39E1-0641-975E-5B05AA1147B6}"/>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7A77A245-BC84-6440-9D6A-7FD92180FE84}"/>
                  </a:ext>
                </a:extLst>
              </p:cNvPr>
              <p:cNvGrpSpPr/>
              <p:nvPr/>
            </p:nvGrpSpPr>
            <p:grpSpPr>
              <a:xfrm rot="17453305" flipV="1">
                <a:off x="3752012" y="2431357"/>
                <a:ext cx="332196" cy="437378"/>
                <a:chOff x="6175930" y="2215363"/>
                <a:chExt cx="332196" cy="397425"/>
              </a:xfrm>
            </p:grpSpPr>
            <p:sp>
              <p:nvSpPr>
                <p:cNvPr id="96" name="Freeform 95">
                  <a:extLst>
                    <a:ext uri="{FF2B5EF4-FFF2-40B4-BE49-F238E27FC236}">
                      <a16:creationId xmlns:a16="http://schemas.microsoft.com/office/drawing/2014/main" id="{92D73151-3425-F64C-8FBC-3148350C1502}"/>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A96D1EEF-AB5D-3649-8E31-321F9D7DA36C}"/>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a:extLst>
                    <a:ext uri="{FF2B5EF4-FFF2-40B4-BE49-F238E27FC236}">
                      <a16:creationId xmlns:a16="http://schemas.microsoft.com/office/drawing/2014/main" id="{872F0FEA-F297-CC45-9700-9AC31F48588C}"/>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045208C5-20C7-AB4E-9988-BD95D686F04F}"/>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1632607F-2471-C14D-9360-651F4088BF76}"/>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a:extLst>
                    <a:ext uri="{FF2B5EF4-FFF2-40B4-BE49-F238E27FC236}">
                      <a16:creationId xmlns:a16="http://schemas.microsoft.com/office/drawing/2014/main" id="{E4D915B3-2FD0-B241-B4E4-A481F31F192E}"/>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a:extLst>
                    <a:ext uri="{FF2B5EF4-FFF2-40B4-BE49-F238E27FC236}">
                      <a16:creationId xmlns:a16="http://schemas.microsoft.com/office/drawing/2014/main" id="{E5C7A819-B160-584B-8747-0AC5E7280E7E}"/>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FEBE2CE2-364D-C541-8C61-2915E76B90FD}"/>
                </a:ext>
              </a:extLst>
            </p:cNvPr>
            <p:cNvGrpSpPr/>
            <p:nvPr/>
          </p:nvGrpSpPr>
          <p:grpSpPr>
            <a:xfrm rot="16047620" flipH="1">
              <a:off x="2284304" y="1989347"/>
              <a:ext cx="241922" cy="232331"/>
              <a:chOff x="3707941" y="2459362"/>
              <a:chExt cx="437378" cy="388967"/>
            </a:xfrm>
          </p:grpSpPr>
          <p:grpSp>
            <p:nvGrpSpPr>
              <p:cNvPr id="77" name="Group 76">
                <a:extLst>
                  <a:ext uri="{FF2B5EF4-FFF2-40B4-BE49-F238E27FC236}">
                    <a16:creationId xmlns:a16="http://schemas.microsoft.com/office/drawing/2014/main" id="{D288A520-A072-834F-977F-51769E3C9418}"/>
                  </a:ext>
                </a:extLst>
              </p:cNvPr>
              <p:cNvGrpSpPr/>
              <p:nvPr/>
            </p:nvGrpSpPr>
            <p:grpSpPr>
              <a:xfrm rot="170645">
                <a:off x="3790912" y="2459362"/>
                <a:ext cx="328852" cy="388967"/>
                <a:chOff x="6130689" y="2165056"/>
                <a:chExt cx="328852" cy="388967"/>
              </a:xfrm>
            </p:grpSpPr>
            <p:sp>
              <p:nvSpPr>
                <p:cNvPr id="85" name="Freeform 84">
                  <a:extLst>
                    <a:ext uri="{FF2B5EF4-FFF2-40B4-BE49-F238E27FC236}">
                      <a16:creationId xmlns:a16="http://schemas.microsoft.com/office/drawing/2014/main" id="{C29D15D3-3F28-B641-8CCB-EB2EC09EE300}"/>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17DBACF1-B6A6-7944-A0E6-1095C06313E7}"/>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86">
                  <a:extLst>
                    <a:ext uri="{FF2B5EF4-FFF2-40B4-BE49-F238E27FC236}">
                      <a16:creationId xmlns:a16="http://schemas.microsoft.com/office/drawing/2014/main" id="{408AE85B-AD57-EF45-9DC0-0F08CF081C62}"/>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F3A67B48-2E36-4447-BB65-ADE5322482B6}"/>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A4FB3C41-DA03-844D-BFFE-E161B7B7456D}"/>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5DB180AE-FF4D-2846-BDD9-FE981B8FFAF3}"/>
                    </a:ext>
                  </a:extLst>
                </p:cNvPr>
                <p:cNvSpPr/>
                <p:nvPr/>
              </p:nvSpPr>
              <p:spPr>
                <a:xfrm rot="11508284">
                  <a:off x="6394701" y="2463332"/>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A4015CD7-B1D2-2A4A-86C6-7B82882E762D}"/>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85E4D992-4C59-F844-ACB5-D753355BDA07}"/>
                    </a:ext>
                  </a:extLst>
                </p:cNvPr>
                <p:cNvSpPr/>
                <p:nvPr/>
              </p:nvSpPr>
              <p:spPr>
                <a:xfrm rot="5796839">
                  <a:off x="6372999" y="2407206"/>
                  <a:ext cx="41564" cy="131520"/>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37813CFD-7370-4F4F-BEAB-A72EB9CBAB82}"/>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4EC09018-C221-754D-8C0D-5785C00B7FEA}"/>
                  </a:ext>
                </a:extLst>
              </p:cNvPr>
              <p:cNvGrpSpPr/>
              <p:nvPr/>
            </p:nvGrpSpPr>
            <p:grpSpPr>
              <a:xfrm rot="17453305" flipV="1">
                <a:off x="3784425" y="2409034"/>
                <a:ext cx="284409" cy="437378"/>
                <a:chOff x="6223717" y="2215363"/>
                <a:chExt cx="284409" cy="397425"/>
              </a:xfrm>
            </p:grpSpPr>
            <p:sp>
              <p:nvSpPr>
                <p:cNvPr id="79" name="Freeform 78">
                  <a:extLst>
                    <a:ext uri="{FF2B5EF4-FFF2-40B4-BE49-F238E27FC236}">
                      <a16:creationId xmlns:a16="http://schemas.microsoft.com/office/drawing/2014/main" id="{52B90706-B376-2644-B681-C7B2A219B79F}"/>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22B5FFDB-8DE4-E649-9C8A-D136FE850958}"/>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5B8B604F-EBF7-D74D-ACEE-E9279903619F}"/>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598736B6-B8F9-4C47-B7A6-3732F403B4F8}"/>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0C1B1A13-3726-A34E-8D46-6480C51EE2D7}"/>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2E930C98-6FA6-B144-910D-5279CBD888EA}"/>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6F21FDFF-A86A-284C-8B3A-C3731FE80B1F}"/>
                </a:ext>
              </a:extLst>
            </p:cNvPr>
            <p:cNvGrpSpPr/>
            <p:nvPr/>
          </p:nvGrpSpPr>
          <p:grpSpPr>
            <a:xfrm rot="18136789" flipV="1">
              <a:off x="2844338" y="2626692"/>
              <a:ext cx="199486" cy="207381"/>
              <a:chOff x="3699421" y="2460516"/>
              <a:chExt cx="466751" cy="475684"/>
            </a:xfrm>
          </p:grpSpPr>
          <p:grpSp>
            <p:nvGrpSpPr>
              <p:cNvPr id="58" name="Group 57">
                <a:extLst>
                  <a:ext uri="{FF2B5EF4-FFF2-40B4-BE49-F238E27FC236}">
                    <a16:creationId xmlns:a16="http://schemas.microsoft.com/office/drawing/2014/main" id="{B55E0C3E-7A87-844B-80AC-F617B03CB5FE}"/>
                  </a:ext>
                </a:extLst>
              </p:cNvPr>
              <p:cNvGrpSpPr/>
              <p:nvPr/>
            </p:nvGrpSpPr>
            <p:grpSpPr>
              <a:xfrm rot="170645">
                <a:off x="3788735" y="2460516"/>
                <a:ext cx="377437" cy="475684"/>
                <a:chOff x="6130689" y="2165056"/>
                <a:chExt cx="377437" cy="475684"/>
              </a:xfrm>
            </p:grpSpPr>
            <p:sp>
              <p:nvSpPr>
                <p:cNvPr id="67" name="Freeform 66">
                  <a:extLst>
                    <a:ext uri="{FF2B5EF4-FFF2-40B4-BE49-F238E27FC236}">
                      <a16:creationId xmlns:a16="http://schemas.microsoft.com/office/drawing/2014/main" id="{8FE53F02-F218-0645-BF69-18D53570F7E2}"/>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6821EB10-1031-8946-93E2-AA6E1BFA76A9}"/>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F51E54E1-5C5D-0A40-B608-9CD84503544B}"/>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BE61AC17-4FAF-734B-AAD3-5BEC9152B1A4}"/>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5D807A9-FCD2-B242-B84E-C462FCD8DB15}"/>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827241D4-298A-B348-8D9B-58921FA2D53E}"/>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F5A7B08-A0BD-524D-92B5-C8EA02C248A7}"/>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a:extLst>
                    <a:ext uri="{FF2B5EF4-FFF2-40B4-BE49-F238E27FC236}">
                      <a16:creationId xmlns:a16="http://schemas.microsoft.com/office/drawing/2014/main" id="{4D810261-10C9-0A44-B99E-8765147A0137}"/>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D338304D-4792-6541-BBB4-663D67B4D433}"/>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A51A39AE-A7C2-FD47-B3C1-A68166EC7F21}"/>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6C360585-CE95-CA49-98EF-C36562A2FEAC}"/>
                  </a:ext>
                </a:extLst>
              </p:cNvPr>
              <p:cNvGrpSpPr/>
              <p:nvPr/>
            </p:nvGrpSpPr>
            <p:grpSpPr>
              <a:xfrm rot="17453305" flipV="1">
                <a:off x="3752012" y="2431357"/>
                <a:ext cx="332196" cy="437378"/>
                <a:chOff x="6175930" y="2215363"/>
                <a:chExt cx="332196" cy="397425"/>
              </a:xfrm>
            </p:grpSpPr>
            <p:sp>
              <p:nvSpPr>
                <p:cNvPr id="60" name="Freeform 59">
                  <a:extLst>
                    <a:ext uri="{FF2B5EF4-FFF2-40B4-BE49-F238E27FC236}">
                      <a16:creationId xmlns:a16="http://schemas.microsoft.com/office/drawing/2014/main" id="{32C1414D-FC0D-D349-A91E-EBC13D7E2B61}"/>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359BCB17-09A3-7640-837C-EC8FDB06CB40}"/>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9C2039AC-71FD-D946-A721-E79E2CB1052D}"/>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8E2082C9-29FF-B642-9117-2873A9295F77}"/>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CFA51106-BDD6-D543-BB01-3A7B951ED8CE}"/>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04A35ADF-E0DB-804B-977C-7E2E4A7724F1}"/>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5C1E1FD0-A553-864C-B6F9-CEEFC3D5D1BD}"/>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8" name="Group 37">
              <a:extLst>
                <a:ext uri="{FF2B5EF4-FFF2-40B4-BE49-F238E27FC236}">
                  <a16:creationId xmlns:a16="http://schemas.microsoft.com/office/drawing/2014/main" id="{216D6C6A-98F1-4E45-B48A-EED240413F42}"/>
                </a:ext>
              </a:extLst>
            </p:cNvPr>
            <p:cNvGrpSpPr/>
            <p:nvPr/>
          </p:nvGrpSpPr>
          <p:grpSpPr>
            <a:xfrm rot="16636991" flipV="1">
              <a:off x="2527094" y="2067732"/>
              <a:ext cx="199486" cy="207381"/>
              <a:chOff x="3699421" y="2460516"/>
              <a:chExt cx="466751" cy="475684"/>
            </a:xfrm>
          </p:grpSpPr>
          <p:grpSp>
            <p:nvGrpSpPr>
              <p:cNvPr id="39" name="Group 38">
                <a:extLst>
                  <a:ext uri="{FF2B5EF4-FFF2-40B4-BE49-F238E27FC236}">
                    <a16:creationId xmlns:a16="http://schemas.microsoft.com/office/drawing/2014/main" id="{543E2D4F-C61D-2747-84E5-17D0995B1048}"/>
                  </a:ext>
                </a:extLst>
              </p:cNvPr>
              <p:cNvGrpSpPr/>
              <p:nvPr/>
            </p:nvGrpSpPr>
            <p:grpSpPr>
              <a:xfrm rot="170645">
                <a:off x="3788735" y="2460516"/>
                <a:ext cx="377437" cy="475684"/>
                <a:chOff x="6130689" y="2165056"/>
                <a:chExt cx="377437" cy="475684"/>
              </a:xfrm>
            </p:grpSpPr>
            <p:sp>
              <p:nvSpPr>
                <p:cNvPr id="48" name="Freeform 47">
                  <a:extLst>
                    <a:ext uri="{FF2B5EF4-FFF2-40B4-BE49-F238E27FC236}">
                      <a16:creationId xmlns:a16="http://schemas.microsoft.com/office/drawing/2014/main" id="{9A480EB6-CED6-E04A-9910-A750C43D6C77}"/>
                    </a:ext>
                  </a:extLst>
                </p:cNvPr>
                <p:cNvSpPr/>
                <p:nvPr/>
              </p:nvSpPr>
              <p:spPr>
                <a:xfrm>
                  <a:off x="6233168" y="2446453"/>
                  <a:ext cx="255777" cy="121494"/>
                </a:xfrm>
                <a:custGeom>
                  <a:avLst/>
                  <a:gdLst>
                    <a:gd name="connsiteX0" fmla="*/ 0 w 255777"/>
                    <a:gd name="connsiteY0" fmla="*/ 57550 h 121494"/>
                    <a:gd name="connsiteX1" fmla="*/ 6395 w 255777"/>
                    <a:gd name="connsiteY1" fmla="*/ 41564 h 121494"/>
                    <a:gd name="connsiteX2" fmla="*/ 25578 w 255777"/>
                    <a:gd name="connsiteY2" fmla="*/ 19183 h 121494"/>
                    <a:gd name="connsiteX3" fmla="*/ 35170 w 255777"/>
                    <a:gd name="connsiteY3" fmla="*/ 9592 h 121494"/>
                    <a:gd name="connsiteX4" fmla="*/ 54353 w 255777"/>
                    <a:gd name="connsiteY4" fmla="*/ 3197 h 121494"/>
                    <a:gd name="connsiteX5" fmla="*/ 63944 w 255777"/>
                    <a:gd name="connsiteY5" fmla="*/ 0 h 121494"/>
                    <a:gd name="connsiteX6" fmla="*/ 108705 w 255777"/>
                    <a:gd name="connsiteY6" fmla="*/ 15986 h 121494"/>
                    <a:gd name="connsiteX7" fmla="*/ 121494 w 255777"/>
                    <a:gd name="connsiteY7" fmla="*/ 28775 h 121494"/>
                    <a:gd name="connsiteX8" fmla="*/ 131086 w 255777"/>
                    <a:gd name="connsiteY8" fmla="*/ 57550 h 121494"/>
                    <a:gd name="connsiteX9" fmla="*/ 134283 w 255777"/>
                    <a:gd name="connsiteY9" fmla="*/ 67141 h 121494"/>
                    <a:gd name="connsiteX10" fmla="*/ 147072 w 255777"/>
                    <a:gd name="connsiteY10" fmla="*/ 83127 h 121494"/>
                    <a:gd name="connsiteX11" fmla="*/ 159861 w 255777"/>
                    <a:gd name="connsiteY11" fmla="*/ 95916 h 121494"/>
                    <a:gd name="connsiteX12" fmla="*/ 169452 w 255777"/>
                    <a:gd name="connsiteY12" fmla="*/ 105508 h 121494"/>
                    <a:gd name="connsiteX13" fmla="*/ 198227 w 255777"/>
                    <a:gd name="connsiteY13" fmla="*/ 118296 h 121494"/>
                    <a:gd name="connsiteX14" fmla="*/ 207819 w 255777"/>
                    <a:gd name="connsiteY14" fmla="*/ 121494 h 121494"/>
                    <a:gd name="connsiteX15" fmla="*/ 246185 w 255777"/>
                    <a:gd name="connsiteY15" fmla="*/ 111902 h 121494"/>
                    <a:gd name="connsiteX16" fmla="*/ 255777 w 255777"/>
                    <a:gd name="connsiteY16" fmla="*/ 108705 h 12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777" h="121494">
                      <a:moveTo>
                        <a:pt x="0" y="57550"/>
                      </a:moveTo>
                      <a:cubicBezTo>
                        <a:pt x="2132" y="52221"/>
                        <a:pt x="3828" y="46697"/>
                        <a:pt x="6395" y="41564"/>
                      </a:cubicBezTo>
                      <a:cubicBezTo>
                        <a:pt x="11265" y="31823"/>
                        <a:pt x="17709" y="27052"/>
                        <a:pt x="25578" y="19183"/>
                      </a:cubicBezTo>
                      <a:cubicBezTo>
                        <a:pt x="28775" y="15986"/>
                        <a:pt x="30881" y="11022"/>
                        <a:pt x="35170" y="9592"/>
                      </a:cubicBezTo>
                      <a:lnTo>
                        <a:pt x="54353" y="3197"/>
                      </a:lnTo>
                      <a:lnTo>
                        <a:pt x="63944" y="0"/>
                      </a:lnTo>
                      <a:cubicBezTo>
                        <a:pt x="79441" y="3099"/>
                        <a:pt x="96250" y="5310"/>
                        <a:pt x="108705" y="15986"/>
                      </a:cubicBezTo>
                      <a:cubicBezTo>
                        <a:pt x="113282" y="19910"/>
                        <a:pt x="121494" y="28775"/>
                        <a:pt x="121494" y="28775"/>
                      </a:cubicBezTo>
                      <a:lnTo>
                        <a:pt x="131086" y="57550"/>
                      </a:lnTo>
                      <a:cubicBezTo>
                        <a:pt x="132152" y="60747"/>
                        <a:pt x="131900" y="64758"/>
                        <a:pt x="134283" y="67141"/>
                      </a:cubicBezTo>
                      <a:cubicBezTo>
                        <a:pt x="156062" y="88924"/>
                        <a:pt x="122856" y="54877"/>
                        <a:pt x="147072" y="83127"/>
                      </a:cubicBezTo>
                      <a:cubicBezTo>
                        <a:pt x="150996" y="87704"/>
                        <a:pt x="155598" y="91653"/>
                        <a:pt x="159861" y="95916"/>
                      </a:cubicBezTo>
                      <a:cubicBezTo>
                        <a:pt x="163058" y="99113"/>
                        <a:pt x="165690" y="103000"/>
                        <a:pt x="169452" y="105508"/>
                      </a:cubicBezTo>
                      <a:cubicBezTo>
                        <a:pt x="184653" y="115641"/>
                        <a:pt x="175397" y="110686"/>
                        <a:pt x="198227" y="118296"/>
                      </a:cubicBezTo>
                      <a:lnTo>
                        <a:pt x="207819" y="121494"/>
                      </a:lnTo>
                      <a:cubicBezTo>
                        <a:pt x="233651" y="117187"/>
                        <a:pt x="220851" y="120346"/>
                        <a:pt x="246185" y="111902"/>
                      </a:cubicBezTo>
                      <a:lnTo>
                        <a:pt x="255777" y="108705"/>
                      </a:ln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B497453D-3543-124B-B1A7-62C72EFD6E52}"/>
                    </a:ext>
                  </a:extLst>
                </p:cNvPr>
                <p:cNvSpPr/>
                <p:nvPr/>
              </p:nvSpPr>
              <p:spPr>
                <a:xfrm>
                  <a:off x="6148105" y="216505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41639805-F20F-0141-8E95-9C545E44030E}"/>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84740BB-7A3E-4744-A3FA-56C602EE56A6}"/>
                    </a:ext>
                  </a:extLst>
                </p:cNvPr>
                <p:cNvSpPr/>
                <p:nvPr/>
              </p:nvSpPr>
              <p:spPr>
                <a:xfrm rot="13630816">
                  <a:off x="6175668" y="2230647"/>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9D2EAE4A-1944-F146-BB6E-910EDE6CA6CE}"/>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57F5367-DDC9-6843-91FF-980D57B46452}"/>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7F016228-4EA1-4149-8131-D8EBF7B0C7CD}"/>
                    </a:ext>
                  </a:extLst>
                </p:cNvPr>
                <p:cNvSpPr/>
                <p:nvPr/>
              </p:nvSpPr>
              <p:spPr>
                <a:xfrm rot="11508284">
                  <a:off x="6384968" y="2550049"/>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F676F1F4-81E0-2F4A-A5B9-A87B50C71E91}"/>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F54881E7-1E9C-D044-9D69-EAFBE2941099}"/>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B4EE67A-F506-6846-9806-4326AF894AFB}"/>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882319A-658C-5F47-85DE-4B66E51B624B}"/>
                  </a:ext>
                </a:extLst>
              </p:cNvPr>
              <p:cNvGrpSpPr/>
              <p:nvPr/>
            </p:nvGrpSpPr>
            <p:grpSpPr>
              <a:xfrm rot="17453305" flipV="1">
                <a:off x="3752012" y="2431357"/>
                <a:ext cx="332196" cy="437378"/>
                <a:chOff x="6175930" y="2215363"/>
                <a:chExt cx="332196" cy="397425"/>
              </a:xfrm>
            </p:grpSpPr>
            <p:sp>
              <p:nvSpPr>
                <p:cNvPr id="41" name="Freeform 40">
                  <a:extLst>
                    <a:ext uri="{FF2B5EF4-FFF2-40B4-BE49-F238E27FC236}">
                      <a16:creationId xmlns:a16="http://schemas.microsoft.com/office/drawing/2014/main" id="{993695CC-6B92-F64A-99E2-E6855E45DD0B}"/>
                    </a:ext>
                  </a:extLst>
                </p:cNvPr>
                <p:cNvSpPr/>
                <p:nvPr/>
              </p:nvSpPr>
              <p:spPr>
                <a:xfrm>
                  <a:off x="6175930" y="2297286"/>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DEA288B5-4C4E-C24C-B17A-5E1AC0C17144}"/>
                    </a:ext>
                  </a:extLst>
                </p:cNvPr>
                <p:cNvSpPr/>
                <p:nvPr/>
              </p:nvSpPr>
              <p:spPr>
                <a:xfrm rot="17003769">
                  <a:off x="6268696" y="2307120"/>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7602229C-945D-F942-8F9D-08656541A45D}"/>
                    </a:ext>
                  </a:extLst>
                </p:cNvPr>
                <p:cNvSpPr/>
                <p:nvPr/>
              </p:nvSpPr>
              <p:spPr>
                <a:xfrm>
                  <a:off x="6233612" y="2302318"/>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F3D4ECB3-FCE8-9749-8531-BC54835E4FD6}"/>
                    </a:ext>
                  </a:extLst>
                </p:cNvPr>
                <p:cNvSpPr/>
                <p:nvPr/>
              </p:nvSpPr>
              <p:spPr>
                <a:xfrm rot="11508284">
                  <a:off x="6369905" y="2522097"/>
                  <a:ext cx="45719" cy="90691"/>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A7BF53C1-3AB5-084E-90EE-955A1B63F740}"/>
                    </a:ext>
                  </a:extLst>
                </p:cNvPr>
                <p:cNvSpPr/>
                <p:nvPr/>
              </p:nvSpPr>
              <p:spPr>
                <a:xfrm rot="17003769">
                  <a:off x="6334991" y="2431041"/>
                  <a:ext cx="59498" cy="75304"/>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00227C4-D903-C848-A81B-7F6B0D1D5BF2}"/>
                    </a:ext>
                  </a:extLst>
                </p:cNvPr>
                <p:cNvSpPr/>
                <p:nvPr/>
              </p:nvSpPr>
              <p:spPr>
                <a:xfrm rot="5796839">
                  <a:off x="6421583" y="2525774"/>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9107E98D-7E17-FF45-8EB4-0A510B1505A8}"/>
                    </a:ext>
                  </a:extLst>
                </p:cNvPr>
                <p:cNvSpPr/>
                <p:nvPr/>
              </p:nvSpPr>
              <p:spPr>
                <a:xfrm rot="11681248">
                  <a:off x="6255853" y="2215363"/>
                  <a:ext cx="41564" cy="131522"/>
                </a:xfrm>
                <a:custGeom>
                  <a:avLst/>
                  <a:gdLst>
                    <a:gd name="connsiteX0" fmla="*/ 38367 w 41564"/>
                    <a:gd name="connsiteY0" fmla="*/ 131522 h 131522"/>
                    <a:gd name="connsiteX1" fmla="*/ 25578 w 41564"/>
                    <a:gd name="connsiteY1" fmla="*/ 115536 h 131522"/>
                    <a:gd name="connsiteX2" fmla="*/ 28775 w 41564"/>
                    <a:gd name="connsiteY2" fmla="*/ 102748 h 131522"/>
                    <a:gd name="connsiteX3" fmla="*/ 35169 w 41564"/>
                    <a:gd name="connsiteY3" fmla="*/ 83564 h 131522"/>
                    <a:gd name="connsiteX4" fmla="*/ 38367 w 41564"/>
                    <a:gd name="connsiteY4" fmla="*/ 73973 h 131522"/>
                    <a:gd name="connsiteX5" fmla="*/ 41564 w 41564"/>
                    <a:gd name="connsiteY5" fmla="*/ 64381 h 131522"/>
                    <a:gd name="connsiteX6" fmla="*/ 38367 w 41564"/>
                    <a:gd name="connsiteY6" fmla="*/ 42001 h 131522"/>
                    <a:gd name="connsiteX7" fmla="*/ 31972 w 41564"/>
                    <a:gd name="connsiteY7" fmla="*/ 35606 h 131522"/>
                    <a:gd name="connsiteX8" fmla="*/ 22380 w 41564"/>
                    <a:gd name="connsiteY8" fmla="*/ 19620 h 131522"/>
                    <a:gd name="connsiteX9" fmla="*/ 0 w 41564"/>
                    <a:gd name="connsiteY9" fmla="*/ 437 h 13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64" h="131522">
                      <a:moveTo>
                        <a:pt x="38367" y="131522"/>
                      </a:moveTo>
                      <a:cubicBezTo>
                        <a:pt x="34104" y="126193"/>
                        <a:pt x="27736" y="122010"/>
                        <a:pt x="25578" y="115536"/>
                      </a:cubicBezTo>
                      <a:cubicBezTo>
                        <a:pt x="24188" y="111368"/>
                        <a:pt x="27513" y="106957"/>
                        <a:pt x="28775" y="102748"/>
                      </a:cubicBezTo>
                      <a:cubicBezTo>
                        <a:pt x="30712" y="96292"/>
                        <a:pt x="33037" y="89959"/>
                        <a:pt x="35169" y="83564"/>
                      </a:cubicBezTo>
                      <a:lnTo>
                        <a:pt x="38367" y="73973"/>
                      </a:lnTo>
                      <a:lnTo>
                        <a:pt x="41564" y="64381"/>
                      </a:lnTo>
                      <a:cubicBezTo>
                        <a:pt x="40498" y="56921"/>
                        <a:pt x="40750" y="49150"/>
                        <a:pt x="38367" y="42001"/>
                      </a:cubicBezTo>
                      <a:cubicBezTo>
                        <a:pt x="37414" y="39141"/>
                        <a:pt x="33523" y="38191"/>
                        <a:pt x="31972" y="35606"/>
                      </a:cubicBezTo>
                      <a:cubicBezTo>
                        <a:pt x="19520" y="14853"/>
                        <a:pt x="38585" y="35825"/>
                        <a:pt x="22380" y="19620"/>
                      </a:cubicBezTo>
                      <a:cubicBezTo>
                        <a:pt x="14301" y="-4618"/>
                        <a:pt x="22726" y="437"/>
                        <a:pt x="0" y="437"/>
                      </a:cubicBezTo>
                    </a:path>
                  </a:pathLst>
                </a:cu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6185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1"/>
                                        </p:tgtEl>
                                        <p:attrNameLst>
                                          <p:attrName>style.visibility</p:attrName>
                                        </p:attrNameLst>
                                      </p:cBhvr>
                                      <p:to>
                                        <p:strVal val="visible"/>
                                      </p:to>
                                    </p:set>
                                    <p:animEffect transition="in" filter="fade">
                                      <p:cBhvr>
                                        <p:cTn id="7" dur="2000"/>
                                        <p:tgtEl>
                                          <p:spTgt spid="731"/>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4236 -0.01472 L -0.04236 -0.01472 C -0.05972 0.02917 -0.04306 -0.00944 -0.05799 0.01834 C -0.05938 0.02084 -0.06024 0.02389 -0.06146 0.02639 C -0.06354 0.03111 -0.06615 0.03556 -0.06823 0.04028 C -0.06962 0.04306 -0.07049 0.04611 -0.0717 0.04861 C -0.07379 0.0525 -0.07656 0.05584 -0.07865 0.05973 C -0.08108 0.06389 -0.08316 0.06889 -0.08559 0.07334 C -0.08715 0.07639 -0.08906 0.07861 -0.0908 0.08167 C -0.09254 0.08528 -0.0941 0.08917 -0.09583 0.09278 C -0.0974 0.09556 -0.09948 0.09806 -0.10104 0.10111 C -0.10295 0.10445 -0.10451 0.10834 -0.10625 0.11195 C -0.10747 0.11473 -0.10833 0.11778 -0.10972 0.12028 C -0.11129 0.12334 -0.1132 0.12556 -0.11493 0.12861 C -0.11667 0.13195 -0.1184 0.13584 -0.11997 0.13973 C -0.12118 0.14223 -0.12205 0.14528 -0.12344 0.14778 C -0.12552 0.15195 -0.1283 0.155 -0.13038 0.15889 C -0.13177 0.16139 -0.13264 0.16445 -0.13386 0.16723 C -0.13594 0.17195 -0.1382 0.17667 -0.14063 0.18084 C -0.14514 0.18861 -0.14983 0.19556 -0.15451 0.20306 L -0.16823 0.225 C -0.17066 0.22889 -0.17344 0.23167 -0.17517 0.23611 C -0.17639 0.23889 -0.17726 0.24195 -0.17865 0.24445 C -0.18004 0.24667 -0.18229 0.24778 -0.18386 0.25 C -0.18854 0.25695 -0.19236 0.26584 -0.19757 0.27195 C -0.19983 0.27473 -0.20208 0.2775 -0.20451 0.28028 C -0.20625 0.28223 -0.20816 0.28361 -0.20972 0.28584 C -0.21215 0.28917 -0.21406 0.29334 -0.21649 0.29667 C -0.22222 0.30473 -0.22326 0.30417 -0.22865 0.31056 C -0.23333 0.31611 -0.23889 0.31973 -0.24236 0.32723 C -0.2441 0.33084 -0.24549 0.335 -0.24757 0.33806 C -0.24965 0.34139 -0.25226 0.34334 -0.25451 0.34639 C -0.25695 0.35 -0.25886 0.35417 -0.26146 0.3575 C -0.26302 0.35973 -0.26493 0.36084 -0.26649 0.36306 C -0.2691 0.36639 -0.27136 0.37 -0.27344 0.37389 C -0.27535 0.3775 -0.27656 0.38195 -0.27865 0.385 C -0.28281 0.39111 -0.28785 0.39611 -0.29236 0.40167 C -0.29236 0.40167 -0.30625 0.41806 -0.30625 0.41806 C -0.31962 0.4325 -0.31267 0.42723 -0.32691 0.43473 C -0.32865 0.43556 -0.33021 0.43695 -0.33212 0.4375 C -0.3349 0.43834 -0.33785 0.43889 -0.34063 0.44028 C -0.34427 0.44167 -0.35104 0.44584 -0.35104 0.44584 C -0.35278 0.4475 -0.35451 0.44917 -0.35625 0.45111 C -0.36198 0.45861 -0.35972 0.46223 -0.36997 0.46778 L -0.37517 0.47056 C -0.38333 0.47917 -0.3783 0.475 -0.39063 0.48167 C -0.39688 0.485 -0.39583 0.48139 -0.39583 0.49 L -0.39583 0.49 " pathEditMode="relative" ptsTypes="AAAAAAAAAAAAAAAAAAAAAAAAAAAAAAAAAAAAAAAAAAAAAAAA">
                                      <p:cBhvr>
                                        <p:cTn id="18" dur="2000" fill="hold"/>
                                        <p:tgtEl>
                                          <p:spTgt spid="2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3.33333E-6 -0.00361 L 3.33333E-6 -0.00333 C 0.00625 0.00445 0.01024 0.00806 0.01493 0.01889 C 0.0158 0.02112 0.01701 0.02417 0.01805 0.02639 C 0.01892 0.02834 0.02152 0.0325 0.02152 0.03278 L 0.0243 0.04389 C 0.02465 0.04556 0.02448 0.04806 0.02569 0.04945 C 0.02656 0.05056 0.0276 0.05139 0.0283 0.05278 C 0.03073 0.05667 0.03472 0.06473 0.03472 0.065 C 0.03472 0.06639 0.03541 0.06834 0.03541 0.07 C 0.03541 0.0775 0.03437 0.08417 0.03455 0.09139 C 0.03489 0.09334 0.03559 0.08917 0.03593 0.08806 C 0.03698 0.0825 0.0375 0.07723 0.03889 0.07223 C 0.03958 0.07084 0.04114 0.06889 0.04045 0.06889 C 0.03923 0.06862 0.03871 0.07084 0.03802 0.07195 C 0.0368 0.075 0.03559 0.07889 0.03455 0.08195 C 0.03385 0.08362 0.03333 0.08473 0.03316 0.08584 C 0.03264 0.08862 0.03264 0.09167 0.03159 0.09362 C 0.03125 0.095 0.02986 0.095 0.02864 0.09612 C 0.02743 0.09862 0.02534 0.10223 0.02517 0.10556 C 0.025 0.10778 0.02569 0.10973 0.02552 0.11167 C 0.02552 0.11528 0.025 0.11917 0.02465 0.12334 L 0.02465 0.12389 L 0.02465 0.12334 " pathEditMode="relative" rAng="420000" ptsTypes="AAAAAAAAAAAAAAAAAAAAAAAA">
                                      <p:cBhvr>
                                        <p:cTn id="32" dur="5000" fill="hold"/>
                                        <p:tgtEl>
                                          <p:spTgt spid="29"/>
                                        </p:tgtEl>
                                        <p:attrNameLst>
                                          <p:attrName>ppt_x</p:attrName>
                                          <p:attrName>ppt_y</p:attrName>
                                        </p:attrNameLst>
                                      </p:cBhvr>
                                      <p:rCtr x="1806" y="6472"/>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par>
                          <p:cTn id="45" fill="hold">
                            <p:stCondLst>
                              <p:cond delay="0"/>
                            </p:stCondLst>
                            <p:childTnLst>
                              <p:par>
                                <p:cTn id="46" presetID="26" presetClass="emph" presetSubtype="0" repeatCount="10000" fill="hold" nodeType="afterEffect">
                                  <p:stCondLst>
                                    <p:cond delay="1000"/>
                                  </p:stCondLst>
                                  <p:childTnLst>
                                    <p:animEffect transition="out" filter="fade">
                                      <p:cBhvr>
                                        <p:cTn id="47" dur="1000" tmFilter="0, 0; .2, .5; .8, .5; 1, 0"/>
                                        <p:tgtEl>
                                          <p:spTgt spid="31"/>
                                        </p:tgtEl>
                                      </p:cBhvr>
                                    </p:animEffect>
                                    <p:animScale>
                                      <p:cBhvr>
                                        <p:cTn id="48" dur="500" autoRev="1" fill="hold"/>
                                        <p:tgtEl>
                                          <p:spTgt spid="31"/>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37"/>
                                        </p:tgtEl>
                                        <p:attrNameLst>
                                          <p:attrName>style.visibility</p:attrName>
                                        </p:attrNameLst>
                                      </p:cBhvr>
                                      <p:to>
                                        <p:strVal val="visible"/>
                                      </p:to>
                                    </p:set>
                                    <p:animEffect transition="in" filter="fade">
                                      <p:cBhvr>
                                        <p:cTn id="53" dur="2000"/>
                                        <p:tgtEl>
                                          <p:spTgt spid="737"/>
                                        </p:tgtEl>
                                      </p:cBhvr>
                                    </p:animEffect>
                                  </p:childTnLst>
                                </p:cTn>
                              </p:par>
                            </p:childTnLst>
                          </p:cTn>
                        </p:par>
                        <p:par>
                          <p:cTn id="54" fill="hold">
                            <p:stCondLst>
                              <p:cond delay="2000"/>
                            </p:stCondLst>
                            <p:childTnLst>
                              <p:par>
                                <p:cTn id="55" presetID="1" presetClass="entr" presetSubtype="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40"/>
                                        </p:tgtEl>
                                        <p:attrNameLst>
                                          <p:attrName>style.visibility</p:attrName>
                                        </p:attrNameLst>
                                      </p:cBhvr>
                                      <p:to>
                                        <p:strVal val="visible"/>
                                      </p:to>
                                    </p:set>
                                    <p:animEffect transition="in" filter="fade">
                                      <p:cBhvr>
                                        <p:cTn id="61" dur="2000"/>
                                        <p:tgtEl>
                                          <p:spTgt spid="74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34"/>
                                        </p:tgtEl>
                                        <p:attrNameLst>
                                          <p:attrName>style.visibility</p:attrName>
                                        </p:attrNameLst>
                                      </p:cBhvr>
                                      <p:to>
                                        <p:strVal val="visible"/>
                                      </p:to>
                                    </p:set>
                                    <p:animEffect transition="in" filter="fade">
                                      <p:cBhvr>
                                        <p:cTn id="66" dur="20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6" name="Picture 5">
            <a:extLst>
              <a:ext uri="{FF2B5EF4-FFF2-40B4-BE49-F238E27FC236}">
                <a16:creationId xmlns:a16="http://schemas.microsoft.com/office/drawing/2014/main" id="{8FF607F0-733E-D34B-BE72-6E5D9FD47FC0}"/>
              </a:ext>
            </a:extLst>
          </p:cNvPr>
          <p:cNvPicPr>
            <a:picLocks noChangeAspect="1"/>
          </p:cNvPicPr>
          <p:nvPr/>
        </p:nvPicPr>
        <p:blipFill>
          <a:blip r:embed="rId3"/>
          <a:stretch>
            <a:fillRect/>
          </a:stretch>
        </p:blipFill>
        <p:spPr>
          <a:xfrm>
            <a:off x="4593484" y="1786521"/>
            <a:ext cx="2298700" cy="3086100"/>
          </a:xfrm>
          <a:prstGeom prst="rect">
            <a:avLst/>
          </a:prstGeom>
        </p:spPr>
      </p:pic>
      <p:sp>
        <p:nvSpPr>
          <p:cNvPr id="780" name="Google Shape;780;p78"/>
          <p:cNvSpPr txBox="1">
            <a:spLocks noGrp="1"/>
          </p:cNvSpPr>
          <p:nvPr>
            <p:ph type="title"/>
          </p:nvPr>
        </p:nvSpPr>
        <p:spPr>
          <a:xfrm>
            <a:off x="119922" y="85209"/>
            <a:ext cx="4163936" cy="571503"/>
          </a:xfrm>
          <a:prstGeom prst="rect">
            <a:avLst/>
          </a:prstGeom>
          <a:noFill/>
          <a:ln>
            <a:noFill/>
          </a:ln>
        </p:spPr>
        <p:txBody>
          <a:bodyPr spcFirstLastPara="1" wrap="square" lIns="76188" tIns="38083" rIns="76188" bIns="38083" anchor="ctr" anchorCtr="0">
            <a:normAutofit/>
          </a:bodyPr>
          <a:lstStyle/>
          <a:p>
            <a:pPr>
              <a:buSzPts val="4400"/>
            </a:pPr>
            <a:r>
              <a:rPr lang="en-US" sz="2000" b="1" dirty="0"/>
              <a:t>Placenta</a:t>
            </a:r>
            <a:endParaRPr sz="2000" b="1" dirty="0"/>
          </a:p>
        </p:txBody>
      </p:sp>
      <p:sp>
        <p:nvSpPr>
          <p:cNvPr id="781" name="Google Shape;781;p78"/>
          <p:cNvSpPr txBox="1">
            <a:spLocks noGrp="1"/>
          </p:cNvSpPr>
          <p:nvPr>
            <p:ph type="body" idx="1"/>
          </p:nvPr>
        </p:nvSpPr>
        <p:spPr>
          <a:xfrm>
            <a:off x="119922" y="656712"/>
            <a:ext cx="3956087" cy="3923774"/>
          </a:xfrm>
          <a:prstGeom prst="rect">
            <a:avLst/>
          </a:prstGeom>
          <a:noFill/>
          <a:ln>
            <a:noFill/>
          </a:ln>
        </p:spPr>
        <p:txBody>
          <a:bodyPr spcFirstLastPara="1" wrap="square" lIns="76188" tIns="38083" rIns="76188" bIns="38083" anchor="t" anchorCtr="0">
            <a:normAutofit fontScale="92500" lnSpcReduction="10000"/>
          </a:bodyPr>
          <a:lstStyle/>
          <a:p>
            <a:pPr marL="141288" indent="-141288" algn="just">
              <a:lnSpc>
                <a:spcPct val="150000"/>
              </a:lnSpc>
              <a:spcBef>
                <a:spcPts val="0"/>
              </a:spcBef>
              <a:buSzPct val="100000"/>
            </a:pPr>
            <a:r>
              <a:rPr lang="en-US" sz="1800" dirty="0"/>
              <a:t>Placenta is </a:t>
            </a:r>
            <a:r>
              <a:rPr lang="en-US" sz="1800" dirty="0">
                <a:solidFill>
                  <a:srgbClr val="FFFF00"/>
                </a:solidFill>
              </a:rPr>
              <a:t>structural and functional unit between developing embryo and </a:t>
            </a:r>
            <a:r>
              <a:rPr lang="en-IN" sz="1800" dirty="0"/>
              <a:t>uterine tissue of </a:t>
            </a:r>
            <a:r>
              <a:rPr lang="en-US" sz="1800" dirty="0">
                <a:solidFill>
                  <a:srgbClr val="FFFF00"/>
                </a:solidFill>
              </a:rPr>
              <a:t>maternal body.</a:t>
            </a:r>
            <a:r>
              <a:rPr sz="1800" dirty="0"/>
              <a:t> </a:t>
            </a:r>
            <a:endParaRPr lang="en-US" sz="1800" dirty="0"/>
          </a:p>
          <a:p>
            <a:pPr marL="141288" indent="-141288" algn="just">
              <a:lnSpc>
                <a:spcPct val="150000"/>
              </a:lnSpc>
              <a:spcBef>
                <a:spcPts val="0"/>
              </a:spcBef>
              <a:buSzPct val="100000"/>
            </a:pPr>
            <a:r>
              <a:rPr lang="en-IN" sz="1800" dirty="0"/>
              <a:t>Placenta is disc shaped structure </a:t>
            </a:r>
            <a:r>
              <a:rPr lang="en-US" sz="1800" dirty="0">
                <a:solidFill>
                  <a:srgbClr val="FFFF00"/>
                </a:solidFill>
              </a:rPr>
              <a:t>formed by joining chorionic villi and uterine tissue</a:t>
            </a:r>
            <a:r>
              <a:rPr lang="en-IN" sz="1800" dirty="0"/>
              <a:t>.</a:t>
            </a:r>
            <a:endParaRPr sz="1800" dirty="0"/>
          </a:p>
          <a:p>
            <a:pPr marL="141288" indent="-141288" algn="just">
              <a:lnSpc>
                <a:spcPct val="150000"/>
              </a:lnSpc>
              <a:spcBef>
                <a:spcPts val="533"/>
              </a:spcBef>
              <a:buSzPct val="100000"/>
            </a:pPr>
            <a:r>
              <a:rPr lang="en-US" sz="1800" dirty="0"/>
              <a:t>Placenta is connected to embryo through </a:t>
            </a:r>
            <a:r>
              <a:rPr lang="en-US" sz="1800" b="1" dirty="0">
                <a:solidFill>
                  <a:srgbClr val="FFFF00"/>
                </a:solidFill>
              </a:rPr>
              <a:t>umbilical cord</a:t>
            </a:r>
            <a:r>
              <a:rPr lang="en-US" sz="1800" dirty="0"/>
              <a:t>.</a:t>
            </a:r>
            <a:endParaRPr sz="1800" dirty="0"/>
          </a:p>
          <a:p>
            <a:pPr marL="141288" indent="-141288" algn="just">
              <a:lnSpc>
                <a:spcPct val="150000"/>
              </a:lnSpc>
              <a:spcBef>
                <a:spcPts val="533"/>
              </a:spcBef>
              <a:buSzPct val="100000"/>
            </a:pPr>
            <a:r>
              <a:rPr lang="en-US" sz="1800" dirty="0"/>
              <a:t>Umbilical cord </a:t>
            </a:r>
            <a:r>
              <a:rPr lang="en-US" sz="1800" dirty="0">
                <a:solidFill>
                  <a:srgbClr val="FFFF00"/>
                </a:solidFill>
              </a:rPr>
              <a:t>helps in transport of substance to and from embryo.</a:t>
            </a:r>
            <a:endParaRPr sz="1800" dirty="0"/>
          </a:p>
        </p:txBody>
      </p:sp>
      <p:grpSp>
        <p:nvGrpSpPr>
          <p:cNvPr id="7" name="Group 6">
            <a:extLst>
              <a:ext uri="{FF2B5EF4-FFF2-40B4-BE49-F238E27FC236}">
                <a16:creationId xmlns:a16="http://schemas.microsoft.com/office/drawing/2014/main" id="{B675D6C4-94D3-5A42-86BC-CE161D3EEA9E}"/>
              </a:ext>
            </a:extLst>
          </p:cNvPr>
          <p:cNvGrpSpPr/>
          <p:nvPr/>
        </p:nvGrpSpPr>
        <p:grpSpPr>
          <a:xfrm>
            <a:off x="4268130" y="1598855"/>
            <a:ext cx="842829" cy="604507"/>
            <a:chOff x="6115551" y="3096888"/>
            <a:chExt cx="1209125" cy="604507"/>
          </a:xfrm>
        </p:grpSpPr>
        <p:sp>
          <p:nvSpPr>
            <p:cNvPr id="8" name="Rectangle 7">
              <a:extLst>
                <a:ext uri="{FF2B5EF4-FFF2-40B4-BE49-F238E27FC236}">
                  <a16:creationId xmlns:a16="http://schemas.microsoft.com/office/drawing/2014/main" id="{5666603F-26A2-094D-BE91-AAAF14209909}"/>
                </a:ext>
              </a:extLst>
            </p:cNvPr>
            <p:cNvSpPr/>
            <p:nvPr/>
          </p:nvSpPr>
          <p:spPr>
            <a:xfrm>
              <a:off x="6115551" y="3096888"/>
              <a:ext cx="1170994" cy="369332"/>
            </a:xfrm>
            <a:prstGeom prst="rect">
              <a:avLst/>
            </a:prstGeom>
          </p:spPr>
          <p:txBody>
            <a:bodyPr wrap="none">
              <a:spAutoFit/>
            </a:bodyPr>
            <a:lstStyle/>
            <a:p>
              <a:r>
                <a:rPr lang="en-US" sz="1800" dirty="0">
                  <a:solidFill>
                    <a:schemeClr val="bg1"/>
                  </a:solidFill>
                  <a:latin typeface="Calibri"/>
                  <a:cs typeface="Calibri"/>
                  <a:sym typeface="Calibri"/>
                </a:rPr>
                <a:t>Uterus</a:t>
              </a:r>
              <a:endParaRPr lang="en-US" sz="1800" dirty="0">
                <a:solidFill>
                  <a:schemeClr val="bg1"/>
                </a:solidFill>
              </a:endParaRPr>
            </a:p>
          </p:txBody>
        </p:sp>
        <p:cxnSp>
          <p:nvCxnSpPr>
            <p:cNvPr id="9" name="Straight Arrow Connector 8">
              <a:extLst>
                <a:ext uri="{FF2B5EF4-FFF2-40B4-BE49-F238E27FC236}">
                  <a16:creationId xmlns:a16="http://schemas.microsoft.com/office/drawing/2014/main" id="{8BA81DF1-533D-5B49-9F84-BB102E4BA7D1}"/>
                </a:ext>
              </a:extLst>
            </p:cNvPr>
            <p:cNvCxnSpPr>
              <a:cxnSpLocks/>
            </p:cNvCxnSpPr>
            <p:nvPr/>
          </p:nvCxnSpPr>
          <p:spPr>
            <a:xfrm flipH="1" flipV="1">
              <a:off x="6856083" y="3398306"/>
              <a:ext cx="468593" cy="30308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D48F1A58-7C8B-C742-9292-D8CAC70DF920}"/>
              </a:ext>
            </a:extLst>
          </p:cNvPr>
          <p:cNvGrpSpPr/>
          <p:nvPr/>
        </p:nvGrpSpPr>
        <p:grpSpPr>
          <a:xfrm>
            <a:off x="6536282" y="2562062"/>
            <a:ext cx="1406561" cy="369332"/>
            <a:chOff x="5555692" y="3096888"/>
            <a:chExt cx="1887582" cy="369332"/>
          </a:xfrm>
        </p:grpSpPr>
        <p:sp>
          <p:nvSpPr>
            <p:cNvPr id="11" name="Rectangle 10">
              <a:extLst>
                <a:ext uri="{FF2B5EF4-FFF2-40B4-BE49-F238E27FC236}">
                  <a16:creationId xmlns:a16="http://schemas.microsoft.com/office/drawing/2014/main" id="{ADBDD533-C71E-9B41-826F-B0EF9C0F3255}"/>
                </a:ext>
              </a:extLst>
            </p:cNvPr>
            <p:cNvSpPr/>
            <p:nvPr/>
          </p:nvSpPr>
          <p:spPr>
            <a:xfrm>
              <a:off x="6115551" y="3096888"/>
              <a:ext cx="1327723" cy="369332"/>
            </a:xfrm>
            <a:prstGeom prst="rect">
              <a:avLst/>
            </a:prstGeom>
          </p:spPr>
          <p:txBody>
            <a:bodyPr wrap="none">
              <a:spAutoFit/>
            </a:bodyPr>
            <a:lstStyle/>
            <a:p>
              <a:r>
                <a:rPr lang="en-US" sz="1800" dirty="0">
                  <a:solidFill>
                    <a:schemeClr val="bg1"/>
                  </a:solidFill>
                  <a:latin typeface="Calibri"/>
                  <a:cs typeface="Calibri"/>
                  <a:sym typeface="Calibri"/>
                </a:rPr>
                <a:t>Placenta</a:t>
              </a:r>
              <a:endParaRPr lang="en-US" sz="1800" dirty="0">
                <a:solidFill>
                  <a:schemeClr val="bg1"/>
                </a:solidFill>
              </a:endParaRPr>
            </a:p>
          </p:txBody>
        </p:sp>
        <p:cxnSp>
          <p:nvCxnSpPr>
            <p:cNvPr id="12" name="Straight Arrow Connector 11">
              <a:extLst>
                <a:ext uri="{FF2B5EF4-FFF2-40B4-BE49-F238E27FC236}">
                  <a16:creationId xmlns:a16="http://schemas.microsoft.com/office/drawing/2014/main" id="{4A228132-123E-E04F-AD3E-B00EFD916E6E}"/>
                </a:ext>
              </a:extLst>
            </p:cNvPr>
            <p:cNvCxnSpPr>
              <a:cxnSpLocks/>
            </p:cNvCxnSpPr>
            <p:nvPr/>
          </p:nvCxnSpPr>
          <p:spPr>
            <a:xfrm>
              <a:off x="5555692" y="3281554"/>
              <a:ext cx="674079"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88C2A32D-5952-5248-B532-28429FF5F3A4}"/>
              </a:ext>
            </a:extLst>
          </p:cNvPr>
          <p:cNvGrpSpPr/>
          <p:nvPr/>
        </p:nvGrpSpPr>
        <p:grpSpPr>
          <a:xfrm flipH="1">
            <a:off x="4282847" y="3449463"/>
            <a:ext cx="1334124" cy="761765"/>
            <a:chOff x="5337458" y="2704455"/>
            <a:chExt cx="1949087" cy="761765"/>
          </a:xfrm>
        </p:grpSpPr>
        <p:sp>
          <p:nvSpPr>
            <p:cNvPr id="14" name="Rectangle 13">
              <a:extLst>
                <a:ext uri="{FF2B5EF4-FFF2-40B4-BE49-F238E27FC236}">
                  <a16:creationId xmlns:a16="http://schemas.microsoft.com/office/drawing/2014/main" id="{A136EAA7-2550-8740-9AA7-9AC0D14269E0}"/>
                </a:ext>
              </a:extLst>
            </p:cNvPr>
            <p:cNvSpPr/>
            <p:nvPr/>
          </p:nvSpPr>
          <p:spPr>
            <a:xfrm>
              <a:off x="6115551" y="3096888"/>
              <a:ext cx="1170994" cy="369332"/>
            </a:xfrm>
            <a:prstGeom prst="rect">
              <a:avLst/>
            </a:prstGeom>
          </p:spPr>
          <p:txBody>
            <a:bodyPr wrap="none">
              <a:spAutoFit/>
            </a:bodyPr>
            <a:lstStyle/>
            <a:p>
              <a:r>
                <a:rPr lang="en-US" sz="1800" dirty="0" err="1">
                  <a:solidFill>
                    <a:schemeClr val="bg1"/>
                  </a:solidFill>
                  <a:latin typeface="Calibri"/>
                  <a:cs typeface="Calibri"/>
                  <a:sym typeface="Calibri"/>
                </a:rPr>
                <a:t>Foetus</a:t>
              </a:r>
              <a:endParaRPr lang="en-US" sz="1800" dirty="0">
                <a:solidFill>
                  <a:schemeClr val="bg1"/>
                </a:solidFill>
              </a:endParaRPr>
            </a:p>
          </p:txBody>
        </p:sp>
        <p:cxnSp>
          <p:nvCxnSpPr>
            <p:cNvPr id="15" name="Straight Arrow Connector 14">
              <a:extLst>
                <a:ext uri="{FF2B5EF4-FFF2-40B4-BE49-F238E27FC236}">
                  <a16:creationId xmlns:a16="http://schemas.microsoft.com/office/drawing/2014/main" id="{A9EB768A-472A-7443-8E12-1CE13E9CD22B}"/>
                </a:ext>
              </a:extLst>
            </p:cNvPr>
            <p:cNvCxnSpPr>
              <a:cxnSpLocks/>
            </p:cNvCxnSpPr>
            <p:nvPr/>
          </p:nvCxnSpPr>
          <p:spPr>
            <a:xfrm>
              <a:off x="5337458" y="2704455"/>
              <a:ext cx="844193" cy="57709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8865C603-BEBF-2746-8ACE-F875F2C3E634}"/>
              </a:ext>
            </a:extLst>
          </p:cNvPr>
          <p:cNvGrpSpPr/>
          <p:nvPr/>
        </p:nvGrpSpPr>
        <p:grpSpPr>
          <a:xfrm flipH="1">
            <a:off x="4568486" y="4440928"/>
            <a:ext cx="1469910" cy="369332"/>
            <a:chOff x="5032211" y="3078600"/>
            <a:chExt cx="2147462" cy="369332"/>
          </a:xfrm>
        </p:grpSpPr>
        <p:sp>
          <p:nvSpPr>
            <p:cNvPr id="24" name="Rectangle 23">
              <a:extLst>
                <a:ext uri="{FF2B5EF4-FFF2-40B4-BE49-F238E27FC236}">
                  <a16:creationId xmlns:a16="http://schemas.microsoft.com/office/drawing/2014/main" id="{8BE57119-3EA4-B345-A907-EE520480289D}"/>
                </a:ext>
              </a:extLst>
            </p:cNvPr>
            <p:cNvSpPr/>
            <p:nvPr/>
          </p:nvSpPr>
          <p:spPr>
            <a:xfrm>
              <a:off x="6069142" y="3078600"/>
              <a:ext cx="1110531" cy="369332"/>
            </a:xfrm>
            <a:prstGeom prst="rect">
              <a:avLst/>
            </a:prstGeom>
          </p:spPr>
          <p:txBody>
            <a:bodyPr wrap="none">
              <a:spAutoFit/>
            </a:bodyPr>
            <a:lstStyle/>
            <a:p>
              <a:r>
                <a:rPr lang="en-US" sz="1800" dirty="0">
                  <a:solidFill>
                    <a:schemeClr val="bg1"/>
                  </a:solidFill>
                  <a:latin typeface="Calibri"/>
                  <a:cs typeface="Calibri"/>
                  <a:sym typeface="Calibri"/>
                </a:rPr>
                <a:t>Cervix</a:t>
              </a:r>
              <a:endParaRPr lang="en-US" sz="1800" dirty="0">
                <a:solidFill>
                  <a:schemeClr val="bg1"/>
                </a:solidFill>
              </a:endParaRPr>
            </a:p>
          </p:txBody>
        </p:sp>
        <p:cxnSp>
          <p:nvCxnSpPr>
            <p:cNvPr id="25" name="Straight Arrow Connector 24">
              <a:extLst>
                <a:ext uri="{FF2B5EF4-FFF2-40B4-BE49-F238E27FC236}">
                  <a16:creationId xmlns:a16="http://schemas.microsoft.com/office/drawing/2014/main" id="{0D57597A-BD42-B84E-B486-149F12F6B673}"/>
                </a:ext>
              </a:extLst>
            </p:cNvPr>
            <p:cNvCxnSpPr>
              <a:cxnSpLocks/>
            </p:cNvCxnSpPr>
            <p:nvPr/>
          </p:nvCxnSpPr>
          <p:spPr>
            <a:xfrm>
              <a:off x="5032211" y="3281554"/>
              <a:ext cx="1149439"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A4B9E208-400C-1445-BB79-EE61D6AC79B2}"/>
              </a:ext>
            </a:extLst>
          </p:cNvPr>
          <p:cNvGrpSpPr/>
          <p:nvPr/>
        </p:nvGrpSpPr>
        <p:grpSpPr>
          <a:xfrm>
            <a:off x="5961729" y="617358"/>
            <a:ext cx="1473754" cy="2072035"/>
            <a:chOff x="5961729" y="617358"/>
            <a:chExt cx="1473754" cy="2072035"/>
          </a:xfrm>
        </p:grpSpPr>
        <p:grpSp>
          <p:nvGrpSpPr>
            <p:cNvPr id="2" name="Group 1">
              <a:extLst>
                <a:ext uri="{FF2B5EF4-FFF2-40B4-BE49-F238E27FC236}">
                  <a16:creationId xmlns:a16="http://schemas.microsoft.com/office/drawing/2014/main" id="{C9AE1CCB-CF5C-784E-80B0-5A1DCF0E11D6}"/>
                </a:ext>
              </a:extLst>
            </p:cNvPr>
            <p:cNvGrpSpPr/>
            <p:nvPr/>
          </p:nvGrpSpPr>
          <p:grpSpPr>
            <a:xfrm>
              <a:off x="6172157" y="617358"/>
              <a:ext cx="1263326" cy="1053316"/>
              <a:chOff x="6172157" y="617358"/>
              <a:chExt cx="1263326" cy="1053316"/>
            </a:xfrm>
          </p:grpSpPr>
          <p:pic>
            <p:nvPicPr>
              <p:cNvPr id="4" name="Google Shape;586;p62" descr="Image result for chorionic villi">
                <a:extLst>
                  <a:ext uri="{FF2B5EF4-FFF2-40B4-BE49-F238E27FC236}">
                    <a16:creationId xmlns:a16="http://schemas.microsoft.com/office/drawing/2014/main" id="{E4311137-9098-3140-94C3-D947BFE8BB38}"/>
                  </a:ext>
                </a:extLst>
              </p:cNvPr>
              <p:cNvPicPr preferRelativeResize="0"/>
              <p:nvPr/>
            </p:nvPicPr>
            <p:blipFill rotWithShape="1">
              <a:blip r:embed="rId4">
                <a:alphaModFix/>
                <a:extLst>
                  <a:ext uri="{BEBA8EAE-BF5A-486C-A8C5-ECC9F3942E4B}">
                    <a14:imgProps xmlns:a14="http://schemas.microsoft.com/office/drawing/2010/main">
                      <a14:imgLayer r:embed="rId5">
                        <a14:imgEffect>
                          <a14:backgroundRemoval t="10000" b="93000" l="5000" r="95000">
                            <a14:foregroundMark x1="18913" y1="10333" x2="18913" y2="10333"/>
                            <a14:foregroundMark x1="5000" y1="27000" x2="5000" y2="27000"/>
                            <a14:foregroundMark x1="27609" y1="93333" x2="27609" y2="93333"/>
                            <a14:foregroundMark x1="65000" y1="40667" x2="65000" y2="40667"/>
                            <a14:foregroundMark x1="60000" y1="34667" x2="60000" y2="34667"/>
                            <a14:foregroundMark x1="67174" y1="66333" x2="67174" y2="66333"/>
                            <a14:foregroundMark x1="65217" y1="64667" x2="65217" y2="64667"/>
                            <a14:foregroundMark x1="62391" y1="65667" x2="62391" y2="65667"/>
                            <a14:foregroundMark x1="71087" y1="55667" x2="71087" y2="55667"/>
                            <a14:foregroundMark x1="68913" y1="59667" x2="68913" y2="59667"/>
                            <a14:foregroundMark x1="91739" y1="78667" x2="91739" y2="78667"/>
                            <a14:foregroundMark x1="95000" y1="77333" x2="95000" y2="77333"/>
                          </a14:backgroundRemoval>
                        </a14:imgEffect>
                      </a14:imgLayer>
                    </a14:imgProps>
                  </a:ext>
                </a:extLst>
              </a:blip>
              <a:srcRect l="54918" t="19162" r="3935" b="19290"/>
              <a:stretch/>
            </p:blipFill>
            <p:spPr>
              <a:xfrm>
                <a:off x="6172157" y="621844"/>
                <a:ext cx="1263326" cy="1044344"/>
              </a:xfrm>
              <a:prstGeom prst="rect">
                <a:avLst/>
              </a:prstGeom>
              <a:noFill/>
              <a:ln>
                <a:noFill/>
              </a:ln>
            </p:spPr>
          </p:pic>
          <p:sp>
            <p:nvSpPr>
              <p:cNvPr id="44" name="Frame 43">
                <a:extLst>
                  <a:ext uri="{FF2B5EF4-FFF2-40B4-BE49-F238E27FC236}">
                    <a16:creationId xmlns:a16="http://schemas.microsoft.com/office/drawing/2014/main" id="{7ABCE842-FA49-C942-B4BB-935F1144F077}"/>
                  </a:ext>
                </a:extLst>
              </p:cNvPr>
              <p:cNvSpPr/>
              <p:nvPr/>
            </p:nvSpPr>
            <p:spPr>
              <a:xfrm>
                <a:off x="6172157" y="617358"/>
                <a:ext cx="1263326" cy="1053316"/>
              </a:xfrm>
              <a:prstGeom prst="frame">
                <a:avLst>
                  <a:gd name="adj1"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a:extLst>
                <a:ext uri="{FF2B5EF4-FFF2-40B4-BE49-F238E27FC236}">
                  <a16:creationId xmlns:a16="http://schemas.microsoft.com/office/drawing/2014/main" id="{0A696576-8B5D-6F45-8D35-08BA53F21CBE}"/>
                </a:ext>
              </a:extLst>
            </p:cNvPr>
            <p:cNvGrpSpPr/>
            <p:nvPr/>
          </p:nvGrpSpPr>
          <p:grpSpPr>
            <a:xfrm>
              <a:off x="5961729" y="1704648"/>
              <a:ext cx="924559" cy="984745"/>
              <a:chOff x="5898229" y="1603048"/>
              <a:chExt cx="924559" cy="984745"/>
            </a:xfrm>
          </p:grpSpPr>
          <p:sp>
            <p:nvSpPr>
              <p:cNvPr id="42" name="Freeform 41">
                <a:extLst>
                  <a:ext uri="{FF2B5EF4-FFF2-40B4-BE49-F238E27FC236}">
                    <a16:creationId xmlns:a16="http://schemas.microsoft.com/office/drawing/2014/main" id="{09D367B5-74BB-6648-B91E-56AEB41206FB}"/>
                  </a:ext>
                </a:extLst>
              </p:cNvPr>
              <p:cNvSpPr/>
              <p:nvPr/>
            </p:nvSpPr>
            <p:spPr>
              <a:xfrm rot="16678096">
                <a:off x="6121817" y="1758380"/>
                <a:ext cx="856303" cy="545639"/>
              </a:xfrm>
              <a:custGeom>
                <a:avLst/>
                <a:gdLst>
                  <a:gd name="connsiteX0" fmla="*/ 0 w 3020785"/>
                  <a:gd name="connsiteY0" fmla="*/ 436789 h 1747157"/>
                  <a:gd name="connsiteX1" fmla="*/ 2147207 w 3020785"/>
                  <a:gd name="connsiteY1" fmla="*/ 436789 h 1747157"/>
                  <a:gd name="connsiteX2" fmla="*/ 2147207 w 3020785"/>
                  <a:gd name="connsiteY2" fmla="*/ 0 h 1747157"/>
                  <a:gd name="connsiteX3" fmla="*/ 3020785 w 3020785"/>
                  <a:gd name="connsiteY3" fmla="*/ 873579 h 1747157"/>
                  <a:gd name="connsiteX4" fmla="*/ 2147207 w 3020785"/>
                  <a:gd name="connsiteY4" fmla="*/ 1747157 h 1747157"/>
                  <a:gd name="connsiteX5" fmla="*/ 2147207 w 3020785"/>
                  <a:gd name="connsiteY5" fmla="*/ 1310368 h 1747157"/>
                  <a:gd name="connsiteX6" fmla="*/ 0 w 3020785"/>
                  <a:gd name="connsiteY6" fmla="*/ 1310368 h 1747157"/>
                  <a:gd name="connsiteX7" fmla="*/ 0 w 3020785"/>
                  <a:gd name="connsiteY7"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3608614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14600 w 5698671"/>
                  <a:gd name="connsiteY0" fmla="*/ 436789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47257 w 5698671"/>
                  <a:gd name="connsiteY0" fmla="*/ 649061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906736 w 5698671"/>
                  <a:gd name="connsiteY6" fmla="*/ 1147082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2813956 w 6177643"/>
                  <a:gd name="connsiteY7" fmla="*/ 923246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078687 w 6177643"/>
                  <a:gd name="connsiteY6" fmla="*/ 107051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537690"/>
                  <a:gd name="connsiteY0" fmla="*/ 555853 h 1653949"/>
                  <a:gd name="connsiteX1" fmla="*/ 4136571 w 6537690"/>
                  <a:gd name="connsiteY1" fmla="*/ 576263 h 1653949"/>
                  <a:gd name="connsiteX2" fmla="*/ 5091792 w 6537690"/>
                  <a:gd name="connsiteY2" fmla="*/ 523195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544525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527639 w 6537690"/>
                  <a:gd name="connsiteY2" fmla="*/ 704451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506679"/>
                  <a:gd name="connsiteX1" fmla="*/ 4724016 w 6537690"/>
                  <a:gd name="connsiteY1" fmla="*/ 700876 h 1506679"/>
                  <a:gd name="connsiteX2" fmla="*/ 5527639 w 6537690"/>
                  <a:gd name="connsiteY2" fmla="*/ 704451 h 1506679"/>
                  <a:gd name="connsiteX3" fmla="*/ 5010150 w 6537690"/>
                  <a:gd name="connsiteY3" fmla="*/ 86406 h 1506679"/>
                  <a:gd name="connsiteX4" fmla="*/ 6537690 w 6537690"/>
                  <a:gd name="connsiteY4" fmla="*/ 567396 h 1506679"/>
                  <a:gd name="connsiteX5" fmla="*/ 4795859 w 6537690"/>
                  <a:gd name="connsiteY5" fmla="*/ 1506679 h 1506679"/>
                  <a:gd name="connsiteX6" fmla="*/ 5249236 w 6537690"/>
                  <a:gd name="connsiteY6" fmla="*/ 1093171 h 1506679"/>
                  <a:gd name="connsiteX7" fmla="*/ 4479471 w 6537690"/>
                  <a:gd name="connsiteY7" fmla="*/ 1019790 h 1506679"/>
                  <a:gd name="connsiteX8" fmla="*/ 3075213 w 6537690"/>
                  <a:gd name="connsiteY8" fmla="*/ 871605 h 1506679"/>
                  <a:gd name="connsiteX9" fmla="*/ 1295400 w 6537690"/>
                  <a:gd name="connsiteY9" fmla="*/ 461962 h 1506679"/>
                  <a:gd name="connsiteX10" fmla="*/ 266700 w 6537690"/>
                  <a:gd name="connsiteY10" fmla="*/ 4763 h 1506679"/>
                  <a:gd name="connsiteX11" fmla="*/ 2813957 w 6537690"/>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602971 w 6610950"/>
                  <a:gd name="connsiteY0" fmla="*/ 539762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02971 w 6610950"/>
                  <a:gd name="connsiteY12" fmla="*/ 539762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160214 w 6610950"/>
                  <a:gd name="connsiteY9" fmla="*/ 434543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0950" h="1501915">
                    <a:moveTo>
                      <a:pt x="2659821" y="585075"/>
                    </a:moveTo>
                    <a:cubicBezTo>
                      <a:pt x="3441790" y="659849"/>
                      <a:pt x="4110059" y="768609"/>
                      <a:pt x="4550930" y="730098"/>
                    </a:cubicBezTo>
                    <a:lnTo>
                      <a:pt x="5316653" y="699688"/>
                    </a:lnTo>
                    <a:lnTo>
                      <a:pt x="4799164" y="81643"/>
                    </a:lnTo>
                    <a:cubicBezTo>
                      <a:pt x="5751179" y="586174"/>
                      <a:pt x="6134700" y="685853"/>
                      <a:pt x="6610950" y="721231"/>
                    </a:cubicBezTo>
                    <a:cubicBezTo>
                      <a:pt x="5996209" y="1323552"/>
                      <a:pt x="4854694" y="1208822"/>
                      <a:pt x="4167976" y="1501915"/>
                    </a:cubicBezTo>
                    <a:cubicBezTo>
                      <a:pt x="4129604" y="1194153"/>
                      <a:pt x="4887124" y="1226244"/>
                      <a:pt x="5038250" y="1088408"/>
                    </a:cubicBezTo>
                    <a:cubicBezTo>
                      <a:pt x="4963411" y="979551"/>
                      <a:pt x="4630822" y="1051955"/>
                      <a:pt x="4268485" y="1015027"/>
                    </a:cubicBezTo>
                    <a:cubicBezTo>
                      <a:pt x="3906148" y="978099"/>
                      <a:pt x="3394906" y="956649"/>
                      <a:pt x="2864227" y="866842"/>
                    </a:cubicBezTo>
                    <a:cubicBezTo>
                      <a:pt x="2193395" y="716484"/>
                      <a:pt x="1628300" y="579017"/>
                      <a:pt x="1160214" y="434543"/>
                    </a:cubicBezTo>
                    <a:cubicBezTo>
                      <a:pt x="692128" y="290069"/>
                      <a:pt x="0" y="29792"/>
                      <a:pt x="55714" y="0"/>
                    </a:cubicBezTo>
                    <a:lnTo>
                      <a:pt x="1456598" y="346417"/>
                    </a:lnTo>
                    <a:lnTo>
                      <a:pt x="2659821" y="58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ame 39">
                <a:extLst>
                  <a:ext uri="{FF2B5EF4-FFF2-40B4-BE49-F238E27FC236}">
                    <a16:creationId xmlns:a16="http://schemas.microsoft.com/office/drawing/2014/main" id="{C511A8E5-1CCE-C944-87D5-149B3D6071E2}"/>
                  </a:ext>
                </a:extLst>
              </p:cNvPr>
              <p:cNvSpPr/>
              <p:nvPr/>
            </p:nvSpPr>
            <p:spPr>
              <a:xfrm>
                <a:off x="5898229" y="2218468"/>
                <a:ext cx="349405" cy="369325"/>
              </a:xfrm>
              <a:prstGeom prst="frame">
                <a:avLst>
                  <a:gd name="adj1" fmla="val 29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4" name="Group 33">
            <a:extLst>
              <a:ext uri="{FF2B5EF4-FFF2-40B4-BE49-F238E27FC236}">
                <a16:creationId xmlns:a16="http://schemas.microsoft.com/office/drawing/2014/main" id="{302D089B-1CDA-0049-9801-C688DC0237C5}"/>
              </a:ext>
            </a:extLst>
          </p:cNvPr>
          <p:cNvGrpSpPr/>
          <p:nvPr/>
        </p:nvGrpSpPr>
        <p:grpSpPr>
          <a:xfrm>
            <a:off x="6866504" y="44309"/>
            <a:ext cx="1549735" cy="846782"/>
            <a:chOff x="6803004" y="-19191"/>
            <a:chExt cx="1549735" cy="846782"/>
          </a:xfrm>
        </p:grpSpPr>
        <p:cxnSp>
          <p:nvCxnSpPr>
            <p:cNvPr id="35" name="Straight Connector 34">
              <a:extLst>
                <a:ext uri="{FF2B5EF4-FFF2-40B4-BE49-F238E27FC236}">
                  <a16:creationId xmlns:a16="http://schemas.microsoft.com/office/drawing/2014/main" id="{D1EC5262-2D1F-6C49-8971-74443EB69BCE}"/>
                </a:ext>
              </a:extLst>
            </p:cNvPr>
            <p:cNvCxnSpPr/>
            <p:nvPr/>
          </p:nvCxnSpPr>
          <p:spPr>
            <a:xfrm flipH="1" flipV="1">
              <a:off x="6950598" y="461500"/>
              <a:ext cx="74380" cy="267705"/>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1F41A3B5-DF98-6440-85E3-BD63AD821911}"/>
                </a:ext>
              </a:extLst>
            </p:cNvPr>
            <p:cNvGrpSpPr/>
            <p:nvPr/>
          </p:nvGrpSpPr>
          <p:grpSpPr>
            <a:xfrm>
              <a:off x="6803004" y="-19191"/>
              <a:ext cx="1549735" cy="846782"/>
              <a:chOff x="5814667" y="2949773"/>
              <a:chExt cx="2079721" cy="846782"/>
            </a:xfrm>
          </p:grpSpPr>
          <p:sp>
            <p:nvSpPr>
              <p:cNvPr id="39" name="Rectangle 38">
                <a:extLst>
                  <a:ext uri="{FF2B5EF4-FFF2-40B4-BE49-F238E27FC236}">
                    <a16:creationId xmlns:a16="http://schemas.microsoft.com/office/drawing/2014/main" id="{A8C88648-C53B-4947-B9B1-721F722FB078}"/>
                  </a:ext>
                </a:extLst>
              </p:cNvPr>
              <p:cNvSpPr/>
              <p:nvPr/>
            </p:nvSpPr>
            <p:spPr>
              <a:xfrm>
                <a:off x="5951419" y="2949773"/>
                <a:ext cx="1942969" cy="369332"/>
              </a:xfrm>
              <a:prstGeom prst="rect">
                <a:avLst/>
              </a:prstGeom>
            </p:spPr>
            <p:txBody>
              <a:bodyPr wrap="none">
                <a:spAutoFit/>
              </a:bodyPr>
              <a:lstStyle/>
              <a:p>
                <a:r>
                  <a:rPr lang="en-US" sz="1800" dirty="0">
                    <a:solidFill>
                      <a:schemeClr val="bg1"/>
                    </a:solidFill>
                    <a:latin typeface="Calibri"/>
                    <a:cs typeface="Calibri"/>
                    <a:sym typeface="Calibri"/>
                  </a:rPr>
                  <a:t>Chorionic villi</a:t>
                </a:r>
                <a:endParaRPr lang="en-US" sz="1800" dirty="0">
                  <a:solidFill>
                    <a:schemeClr val="bg1"/>
                  </a:solidFill>
                </a:endParaRPr>
              </a:p>
            </p:txBody>
          </p:sp>
          <p:cxnSp>
            <p:nvCxnSpPr>
              <p:cNvPr id="43" name="Straight Arrow Connector 42">
                <a:extLst>
                  <a:ext uri="{FF2B5EF4-FFF2-40B4-BE49-F238E27FC236}">
                    <a16:creationId xmlns:a16="http://schemas.microsoft.com/office/drawing/2014/main" id="{D27F57C9-5F8A-4F4D-A3E6-DB94B752F495}"/>
                  </a:ext>
                </a:extLst>
              </p:cNvPr>
              <p:cNvCxnSpPr>
                <a:cxnSpLocks/>
              </p:cNvCxnSpPr>
              <p:nvPr/>
            </p:nvCxnSpPr>
            <p:spPr>
              <a:xfrm flipV="1">
                <a:off x="5814667" y="3234279"/>
                <a:ext cx="321184" cy="562276"/>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45" name="Group 44">
            <a:extLst>
              <a:ext uri="{FF2B5EF4-FFF2-40B4-BE49-F238E27FC236}">
                <a16:creationId xmlns:a16="http://schemas.microsoft.com/office/drawing/2014/main" id="{E8A84182-2E58-0041-8BE6-7794D19D30F2}"/>
              </a:ext>
            </a:extLst>
          </p:cNvPr>
          <p:cNvGrpSpPr/>
          <p:nvPr/>
        </p:nvGrpSpPr>
        <p:grpSpPr>
          <a:xfrm>
            <a:off x="6536281" y="1191423"/>
            <a:ext cx="2556000" cy="369332"/>
            <a:chOff x="5760874" y="3368553"/>
            <a:chExt cx="3752347" cy="369332"/>
          </a:xfrm>
        </p:grpSpPr>
        <p:sp>
          <p:nvSpPr>
            <p:cNvPr id="46" name="Rectangle 45">
              <a:extLst>
                <a:ext uri="{FF2B5EF4-FFF2-40B4-BE49-F238E27FC236}">
                  <a16:creationId xmlns:a16="http://schemas.microsoft.com/office/drawing/2014/main" id="{CB3A3086-998C-3B43-873D-CD0B41B84FE8}"/>
                </a:ext>
              </a:extLst>
            </p:cNvPr>
            <p:cNvSpPr/>
            <p:nvPr/>
          </p:nvSpPr>
          <p:spPr>
            <a:xfrm>
              <a:off x="7456238" y="3368553"/>
              <a:ext cx="2056983" cy="369332"/>
            </a:xfrm>
            <a:prstGeom prst="rect">
              <a:avLst/>
            </a:prstGeom>
          </p:spPr>
          <p:txBody>
            <a:bodyPr wrap="none">
              <a:spAutoFit/>
            </a:bodyPr>
            <a:lstStyle/>
            <a:p>
              <a:r>
                <a:rPr lang="en-US" sz="1800" dirty="0">
                  <a:solidFill>
                    <a:schemeClr val="bg1"/>
                  </a:solidFill>
                  <a:latin typeface="Calibri"/>
                  <a:cs typeface="Calibri"/>
                  <a:sym typeface="Calibri"/>
                </a:rPr>
                <a:t>Umbilical cord</a:t>
              </a:r>
              <a:endParaRPr lang="en-US" sz="1800" dirty="0">
                <a:solidFill>
                  <a:schemeClr val="bg1"/>
                </a:solidFill>
              </a:endParaRPr>
            </a:p>
          </p:txBody>
        </p:sp>
        <p:cxnSp>
          <p:nvCxnSpPr>
            <p:cNvPr id="47" name="Straight Arrow Connector 46">
              <a:extLst>
                <a:ext uri="{FF2B5EF4-FFF2-40B4-BE49-F238E27FC236}">
                  <a16:creationId xmlns:a16="http://schemas.microsoft.com/office/drawing/2014/main" id="{A7430AA7-9A28-3244-93A0-4BC919E93C22}"/>
                </a:ext>
              </a:extLst>
            </p:cNvPr>
            <p:cNvCxnSpPr>
              <a:cxnSpLocks/>
            </p:cNvCxnSpPr>
            <p:nvPr/>
          </p:nvCxnSpPr>
          <p:spPr>
            <a:xfrm flipV="1">
              <a:off x="5760874" y="3559216"/>
              <a:ext cx="1817642" cy="2374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985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1">
                                            <p:txEl>
                                              <p:pRg st="0" end="0"/>
                                            </p:txEl>
                                          </p:spTgt>
                                        </p:tgtEl>
                                        <p:attrNameLst>
                                          <p:attrName>style.visibility</p:attrName>
                                        </p:attrNameLst>
                                      </p:cBhvr>
                                      <p:to>
                                        <p:strVal val="visible"/>
                                      </p:to>
                                    </p:set>
                                    <p:anim calcmode="lin" valueType="num">
                                      <p:cBhvr additive="base">
                                        <p:cTn id="7" dur="500"/>
                                        <p:tgtEl>
                                          <p:spTgt spid="781">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10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81">
                                            <p:txEl>
                                              <p:pRg st="1" end="1"/>
                                            </p:txEl>
                                          </p:spTgt>
                                        </p:tgtEl>
                                        <p:attrNameLst>
                                          <p:attrName>style.visibility</p:attrName>
                                        </p:attrNameLst>
                                      </p:cBhvr>
                                      <p:to>
                                        <p:strVal val="visible"/>
                                      </p:to>
                                    </p:set>
                                    <p:anim calcmode="lin" valueType="num">
                                      <p:cBhvr additive="base">
                                        <p:cTn id="26" dur="500"/>
                                        <p:tgtEl>
                                          <p:spTgt spid="781">
                                            <p:txEl>
                                              <p:pRg st="1" end="1"/>
                                            </p:txEl>
                                          </p:spTgt>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81">
                                            <p:txEl>
                                              <p:pRg st="2" end="2"/>
                                            </p:txEl>
                                          </p:spTgt>
                                        </p:tgtEl>
                                        <p:attrNameLst>
                                          <p:attrName>style.visibility</p:attrName>
                                        </p:attrNameLst>
                                      </p:cBhvr>
                                      <p:to>
                                        <p:strVal val="visible"/>
                                      </p:to>
                                    </p:set>
                                    <p:anim calcmode="lin" valueType="num">
                                      <p:cBhvr additive="base">
                                        <p:cTn id="37" dur="500"/>
                                        <p:tgtEl>
                                          <p:spTgt spid="78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81">
                                            <p:txEl>
                                              <p:pRg st="3" end="3"/>
                                            </p:txEl>
                                          </p:spTgt>
                                        </p:tgtEl>
                                        <p:attrNameLst>
                                          <p:attrName>style.visibility</p:attrName>
                                        </p:attrNameLst>
                                      </p:cBhvr>
                                      <p:to>
                                        <p:strVal val="visible"/>
                                      </p:to>
                                    </p:set>
                                    <p:anim calcmode="lin" valueType="num">
                                      <p:cBhvr additive="base">
                                        <p:cTn id="46" dur="500"/>
                                        <p:tgtEl>
                                          <p:spTgt spid="78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9"/>
          <p:cNvSpPr txBox="1">
            <a:spLocks noGrp="1"/>
          </p:cNvSpPr>
          <p:nvPr>
            <p:ph type="title"/>
          </p:nvPr>
        </p:nvSpPr>
        <p:spPr>
          <a:xfrm>
            <a:off x="179882" y="134914"/>
            <a:ext cx="4450585" cy="311935"/>
          </a:xfrm>
          <a:prstGeom prst="rect">
            <a:avLst/>
          </a:prstGeom>
          <a:noFill/>
          <a:ln>
            <a:noFill/>
          </a:ln>
        </p:spPr>
        <p:txBody>
          <a:bodyPr spcFirstLastPara="1" wrap="square" lIns="76188" tIns="38083" rIns="76188" bIns="38083" anchor="ctr" anchorCtr="0">
            <a:noAutofit/>
          </a:bodyPr>
          <a:lstStyle/>
          <a:p>
            <a:pPr>
              <a:buSzPts val="4400"/>
            </a:pPr>
            <a:r>
              <a:rPr lang="en-US" sz="2000" b="1" dirty="0"/>
              <a:t>Role of placenta</a:t>
            </a:r>
            <a:endParaRPr sz="2000" b="1" dirty="0"/>
          </a:p>
        </p:txBody>
      </p:sp>
      <p:sp>
        <p:nvSpPr>
          <p:cNvPr id="787" name="Google Shape;787;p79"/>
          <p:cNvSpPr txBox="1">
            <a:spLocks noGrp="1"/>
          </p:cNvSpPr>
          <p:nvPr>
            <p:ph type="body" idx="1"/>
          </p:nvPr>
        </p:nvSpPr>
        <p:spPr>
          <a:xfrm>
            <a:off x="179882" y="598987"/>
            <a:ext cx="4450585" cy="3771636"/>
          </a:xfrm>
          <a:prstGeom prst="rect">
            <a:avLst/>
          </a:prstGeom>
          <a:noFill/>
          <a:ln>
            <a:noFill/>
          </a:ln>
        </p:spPr>
        <p:txBody>
          <a:bodyPr spcFirstLastPara="1" wrap="square" lIns="76188" tIns="38083" rIns="76188" bIns="38083" anchor="t" anchorCtr="0">
            <a:normAutofit/>
          </a:bodyPr>
          <a:lstStyle/>
          <a:p>
            <a:pPr marL="285739" algn="just">
              <a:spcBef>
                <a:spcPts val="0"/>
              </a:spcBef>
              <a:buSzPct val="100000"/>
            </a:pPr>
            <a:r>
              <a:rPr lang="en-US" sz="1800" dirty="0"/>
              <a:t>Placenta facilitate </a:t>
            </a:r>
            <a:r>
              <a:rPr lang="en-US" sz="1800" dirty="0">
                <a:solidFill>
                  <a:srgbClr val="FFFF00"/>
                </a:solidFill>
              </a:rPr>
              <a:t>supply of </a:t>
            </a:r>
            <a:r>
              <a:rPr lang="en-US" sz="1800" b="1" dirty="0">
                <a:solidFill>
                  <a:srgbClr val="FFFF00"/>
                </a:solidFill>
              </a:rPr>
              <a:t>oxygen </a:t>
            </a:r>
            <a:r>
              <a:rPr lang="en-US" sz="1800" dirty="0">
                <a:solidFill>
                  <a:srgbClr val="FFFF00"/>
                </a:solidFill>
              </a:rPr>
              <a:t>and </a:t>
            </a:r>
            <a:r>
              <a:rPr lang="en-US" sz="1800" b="1" dirty="0">
                <a:solidFill>
                  <a:srgbClr val="FFFF00"/>
                </a:solidFill>
              </a:rPr>
              <a:t>nutrients</a:t>
            </a:r>
            <a:r>
              <a:rPr lang="en-US" sz="1800" dirty="0">
                <a:solidFill>
                  <a:srgbClr val="FFFF00"/>
                </a:solidFill>
              </a:rPr>
              <a:t> to embryo </a:t>
            </a:r>
            <a:endParaRPr sz="1800" dirty="0"/>
          </a:p>
          <a:p>
            <a:pPr marL="285739" algn="just">
              <a:spcBef>
                <a:spcPts val="493"/>
              </a:spcBef>
              <a:buClr>
                <a:srgbClr val="FFFF00"/>
              </a:buClr>
              <a:buSzPct val="100000"/>
            </a:pPr>
            <a:r>
              <a:rPr lang="en-US" sz="1800" dirty="0">
                <a:solidFill>
                  <a:srgbClr val="FFFF00"/>
                </a:solidFill>
              </a:rPr>
              <a:t>Removal of </a:t>
            </a:r>
            <a:r>
              <a:rPr lang="en-US" sz="1800" b="1" dirty="0">
                <a:solidFill>
                  <a:srgbClr val="FFFF00"/>
                </a:solidFill>
              </a:rPr>
              <a:t>CO</a:t>
            </a:r>
            <a:r>
              <a:rPr lang="en-US" sz="1800" b="1" baseline="-25000" dirty="0">
                <a:solidFill>
                  <a:srgbClr val="FFFF00"/>
                </a:solidFill>
              </a:rPr>
              <a:t>2</a:t>
            </a:r>
            <a:r>
              <a:rPr lang="en-US" sz="1800" b="1" dirty="0">
                <a:solidFill>
                  <a:srgbClr val="FFFF00"/>
                </a:solidFill>
              </a:rPr>
              <a:t> </a:t>
            </a:r>
            <a:r>
              <a:rPr lang="en-US" sz="1800" dirty="0">
                <a:solidFill>
                  <a:srgbClr val="FFFF00"/>
                </a:solidFill>
              </a:rPr>
              <a:t>and </a:t>
            </a:r>
            <a:r>
              <a:rPr lang="en-US" sz="1800" b="1" dirty="0">
                <a:solidFill>
                  <a:srgbClr val="FFFF00"/>
                </a:solidFill>
              </a:rPr>
              <a:t>waste materials </a:t>
            </a:r>
            <a:r>
              <a:rPr lang="en-US" sz="1800" dirty="0"/>
              <a:t>produced by embryo.</a:t>
            </a:r>
            <a:endParaRPr sz="1800" dirty="0"/>
          </a:p>
          <a:p>
            <a:pPr marL="285739" algn="just">
              <a:spcBef>
                <a:spcPts val="493"/>
              </a:spcBef>
              <a:buSzPct val="100000"/>
            </a:pPr>
            <a:r>
              <a:rPr lang="en-US" sz="1800" dirty="0"/>
              <a:t>Placenta </a:t>
            </a:r>
            <a:r>
              <a:rPr lang="en-US" sz="1800" dirty="0">
                <a:solidFill>
                  <a:srgbClr val="FFFF00"/>
                </a:solidFill>
              </a:rPr>
              <a:t>act as endocrine tissue and produces several hormones</a:t>
            </a:r>
            <a:r>
              <a:rPr lang="en-US" sz="1800" dirty="0"/>
              <a:t> like;</a:t>
            </a:r>
            <a:endParaRPr sz="1800" dirty="0"/>
          </a:p>
          <a:p>
            <a:pPr marL="619100" lvl="1" indent="-238115">
              <a:spcBef>
                <a:spcPts val="432"/>
              </a:spcBef>
              <a:buClr>
                <a:srgbClr val="FFFF00"/>
              </a:buClr>
              <a:buSzPts val="2590"/>
            </a:pPr>
            <a:r>
              <a:rPr lang="en-US" sz="1800" b="1" dirty="0">
                <a:solidFill>
                  <a:srgbClr val="FFFF00"/>
                </a:solidFill>
              </a:rPr>
              <a:t>Human Chorionic Gonadotropin (</a:t>
            </a:r>
            <a:r>
              <a:rPr lang="en-US" sz="1800" b="1" dirty="0" err="1">
                <a:solidFill>
                  <a:srgbClr val="FFFF00"/>
                </a:solidFill>
              </a:rPr>
              <a:t>hCG</a:t>
            </a:r>
            <a:r>
              <a:rPr lang="en-US" sz="1800" b="1" dirty="0">
                <a:solidFill>
                  <a:srgbClr val="FFFF00"/>
                </a:solidFill>
              </a:rPr>
              <a:t>)</a:t>
            </a:r>
            <a:endParaRPr sz="1800" dirty="0"/>
          </a:p>
          <a:p>
            <a:pPr marL="619100" lvl="1" indent="-238115">
              <a:spcBef>
                <a:spcPts val="432"/>
              </a:spcBef>
              <a:buClr>
                <a:srgbClr val="FFFF00"/>
              </a:buClr>
              <a:buSzPts val="2590"/>
            </a:pPr>
            <a:r>
              <a:rPr lang="en-US" sz="1800" b="1" dirty="0">
                <a:solidFill>
                  <a:srgbClr val="FFFF00"/>
                </a:solidFill>
              </a:rPr>
              <a:t>Human Placental Lactogen(</a:t>
            </a:r>
            <a:r>
              <a:rPr lang="en-US" sz="1800" b="1" dirty="0" err="1">
                <a:solidFill>
                  <a:srgbClr val="FFFF00"/>
                </a:solidFill>
              </a:rPr>
              <a:t>hPL</a:t>
            </a:r>
            <a:r>
              <a:rPr lang="en-US" sz="1800" b="1" dirty="0">
                <a:solidFill>
                  <a:srgbClr val="FFFF00"/>
                </a:solidFill>
              </a:rPr>
              <a:t>)</a:t>
            </a:r>
            <a:endParaRPr sz="1800" dirty="0"/>
          </a:p>
          <a:p>
            <a:pPr marL="619100" lvl="1" indent="-238115">
              <a:spcBef>
                <a:spcPts val="432"/>
              </a:spcBef>
              <a:buClr>
                <a:srgbClr val="FFFF00"/>
              </a:buClr>
              <a:buSzPts val="2590"/>
            </a:pPr>
            <a:r>
              <a:rPr lang="en-US" sz="1800" b="1" dirty="0">
                <a:solidFill>
                  <a:srgbClr val="FFFF00"/>
                </a:solidFill>
              </a:rPr>
              <a:t>Estrogens</a:t>
            </a:r>
            <a:endParaRPr sz="1800" dirty="0"/>
          </a:p>
          <a:p>
            <a:pPr marL="619100" lvl="1" indent="-238115">
              <a:spcBef>
                <a:spcPts val="432"/>
              </a:spcBef>
              <a:buClr>
                <a:srgbClr val="FFFF00"/>
              </a:buClr>
              <a:buSzPts val="2590"/>
            </a:pPr>
            <a:r>
              <a:rPr lang="en-US" sz="1800" b="1" dirty="0">
                <a:solidFill>
                  <a:srgbClr val="FFFF00"/>
                </a:solidFill>
              </a:rPr>
              <a:t>Progesterone</a:t>
            </a:r>
            <a:endParaRPr sz="1800" b="1" dirty="0">
              <a:solidFill>
                <a:srgbClr val="FFFF00"/>
              </a:solidFill>
            </a:endParaRPr>
          </a:p>
          <a:p>
            <a:pPr marL="285739" indent="-129112" algn="just">
              <a:spcBef>
                <a:spcPts val="493"/>
              </a:spcBef>
              <a:buSzPts val="2960"/>
              <a:buNone/>
            </a:pPr>
            <a:endParaRPr sz="1800" dirty="0"/>
          </a:p>
        </p:txBody>
      </p:sp>
      <p:pic>
        <p:nvPicPr>
          <p:cNvPr id="2" name="Picture 1">
            <a:extLst>
              <a:ext uri="{FF2B5EF4-FFF2-40B4-BE49-F238E27FC236}">
                <a16:creationId xmlns:a16="http://schemas.microsoft.com/office/drawing/2014/main" id="{DD1621F7-D614-7749-BAE4-E9E2807BD53A}"/>
              </a:ext>
            </a:extLst>
          </p:cNvPr>
          <p:cNvPicPr>
            <a:picLocks noChangeAspect="1"/>
          </p:cNvPicPr>
          <p:nvPr/>
        </p:nvPicPr>
        <p:blipFill>
          <a:blip r:embed="rId3"/>
          <a:stretch>
            <a:fillRect/>
          </a:stretch>
        </p:blipFill>
        <p:spPr>
          <a:xfrm flipH="1">
            <a:off x="6483657" y="681984"/>
            <a:ext cx="2262739" cy="2959497"/>
          </a:xfrm>
          <a:prstGeom prst="rect">
            <a:avLst/>
          </a:prstGeom>
        </p:spPr>
      </p:pic>
      <p:grpSp>
        <p:nvGrpSpPr>
          <p:cNvPr id="4" name="Group 3">
            <a:extLst>
              <a:ext uri="{FF2B5EF4-FFF2-40B4-BE49-F238E27FC236}">
                <a16:creationId xmlns:a16="http://schemas.microsoft.com/office/drawing/2014/main" id="{BD78AB55-6E54-EA4B-8DC4-EC932E2C8681}"/>
              </a:ext>
            </a:extLst>
          </p:cNvPr>
          <p:cNvGrpSpPr/>
          <p:nvPr/>
        </p:nvGrpSpPr>
        <p:grpSpPr>
          <a:xfrm>
            <a:off x="6900395" y="198900"/>
            <a:ext cx="2001440" cy="1242632"/>
            <a:chOff x="6900395" y="198900"/>
            <a:chExt cx="2001440" cy="1242632"/>
          </a:xfrm>
        </p:grpSpPr>
        <p:grpSp>
          <p:nvGrpSpPr>
            <p:cNvPr id="20" name="Group 19">
              <a:extLst>
                <a:ext uri="{FF2B5EF4-FFF2-40B4-BE49-F238E27FC236}">
                  <a16:creationId xmlns:a16="http://schemas.microsoft.com/office/drawing/2014/main" id="{C5236132-D39C-5F4B-B725-F4E7B7B5D44E}"/>
                </a:ext>
              </a:extLst>
            </p:cNvPr>
            <p:cNvGrpSpPr/>
            <p:nvPr/>
          </p:nvGrpSpPr>
          <p:grpSpPr>
            <a:xfrm>
              <a:off x="6900395" y="198900"/>
              <a:ext cx="811485" cy="1242632"/>
              <a:chOff x="6439617" y="179116"/>
              <a:chExt cx="811485" cy="1242632"/>
            </a:xfrm>
          </p:grpSpPr>
          <p:sp>
            <p:nvSpPr>
              <p:cNvPr id="6" name="Freeform 5">
                <a:extLst>
                  <a:ext uri="{FF2B5EF4-FFF2-40B4-BE49-F238E27FC236}">
                    <a16:creationId xmlns:a16="http://schemas.microsoft.com/office/drawing/2014/main" id="{A6B8AEB9-0F23-E041-9189-8F34D3AB756B}"/>
                  </a:ext>
                </a:extLst>
              </p:cNvPr>
              <p:cNvSpPr/>
              <p:nvPr/>
            </p:nvSpPr>
            <p:spPr>
              <a:xfrm rot="3066319">
                <a:off x="6404919" y="905785"/>
                <a:ext cx="560334" cy="471591"/>
              </a:xfrm>
              <a:custGeom>
                <a:avLst/>
                <a:gdLst>
                  <a:gd name="connsiteX0" fmla="*/ 0 w 3020785"/>
                  <a:gd name="connsiteY0" fmla="*/ 436789 h 1747157"/>
                  <a:gd name="connsiteX1" fmla="*/ 2147207 w 3020785"/>
                  <a:gd name="connsiteY1" fmla="*/ 436789 h 1747157"/>
                  <a:gd name="connsiteX2" fmla="*/ 2147207 w 3020785"/>
                  <a:gd name="connsiteY2" fmla="*/ 0 h 1747157"/>
                  <a:gd name="connsiteX3" fmla="*/ 3020785 w 3020785"/>
                  <a:gd name="connsiteY3" fmla="*/ 873579 h 1747157"/>
                  <a:gd name="connsiteX4" fmla="*/ 2147207 w 3020785"/>
                  <a:gd name="connsiteY4" fmla="*/ 1747157 h 1747157"/>
                  <a:gd name="connsiteX5" fmla="*/ 2147207 w 3020785"/>
                  <a:gd name="connsiteY5" fmla="*/ 1310368 h 1747157"/>
                  <a:gd name="connsiteX6" fmla="*/ 0 w 3020785"/>
                  <a:gd name="connsiteY6" fmla="*/ 1310368 h 1747157"/>
                  <a:gd name="connsiteX7" fmla="*/ 0 w 3020785"/>
                  <a:gd name="connsiteY7"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3608614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14600 w 5698671"/>
                  <a:gd name="connsiteY0" fmla="*/ 436789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47257 w 5698671"/>
                  <a:gd name="connsiteY0" fmla="*/ 649061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906736 w 5698671"/>
                  <a:gd name="connsiteY6" fmla="*/ 1147082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2813956 w 6177643"/>
                  <a:gd name="connsiteY7" fmla="*/ 923246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078687 w 6177643"/>
                  <a:gd name="connsiteY6" fmla="*/ 107051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537690"/>
                  <a:gd name="connsiteY0" fmla="*/ 555853 h 1653949"/>
                  <a:gd name="connsiteX1" fmla="*/ 4136571 w 6537690"/>
                  <a:gd name="connsiteY1" fmla="*/ 576263 h 1653949"/>
                  <a:gd name="connsiteX2" fmla="*/ 5091792 w 6537690"/>
                  <a:gd name="connsiteY2" fmla="*/ 523195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544525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527639 w 6537690"/>
                  <a:gd name="connsiteY2" fmla="*/ 704451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506679"/>
                  <a:gd name="connsiteX1" fmla="*/ 4724016 w 6537690"/>
                  <a:gd name="connsiteY1" fmla="*/ 700876 h 1506679"/>
                  <a:gd name="connsiteX2" fmla="*/ 5527639 w 6537690"/>
                  <a:gd name="connsiteY2" fmla="*/ 704451 h 1506679"/>
                  <a:gd name="connsiteX3" fmla="*/ 5010150 w 6537690"/>
                  <a:gd name="connsiteY3" fmla="*/ 86406 h 1506679"/>
                  <a:gd name="connsiteX4" fmla="*/ 6537690 w 6537690"/>
                  <a:gd name="connsiteY4" fmla="*/ 567396 h 1506679"/>
                  <a:gd name="connsiteX5" fmla="*/ 4795859 w 6537690"/>
                  <a:gd name="connsiteY5" fmla="*/ 1506679 h 1506679"/>
                  <a:gd name="connsiteX6" fmla="*/ 5249236 w 6537690"/>
                  <a:gd name="connsiteY6" fmla="*/ 1093171 h 1506679"/>
                  <a:gd name="connsiteX7" fmla="*/ 4479471 w 6537690"/>
                  <a:gd name="connsiteY7" fmla="*/ 1019790 h 1506679"/>
                  <a:gd name="connsiteX8" fmla="*/ 3075213 w 6537690"/>
                  <a:gd name="connsiteY8" fmla="*/ 871605 h 1506679"/>
                  <a:gd name="connsiteX9" fmla="*/ 1295400 w 6537690"/>
                  <a:gd name="connsiteY9" fmla="*/ 461962 h 1506679"/>
                  <a:gd name="connsiteX10" fmla="*/ 266700 w 6537690"/>
                  <a:gd name="connsiteY10" fmla="*/ 4763 h 1506679"/>
                  <a:gd name="connsiteX11" fmla="*/ 2813957 w 6537690"/>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602971 w 6610950"/>
                  <a:gd name="connsiteY0" fmla="*/ 539762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02971 w 6610950"/>
                  <a:gd name="connsiteY12" fmla="*/ 539762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160214 w 6610950"/>
                  <a:gd name="connsiteY9" fmla="*/ 434543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0950" h="1501915">
                    <a:moveTo>
                      <a:pt x="2659821" y="585075"/>
                    </a:moveTo>
                    <a:cubicBezTo>
                      <a:pt x="3441790" y="659849"/>
                      <a:pt x="4110059" y="768609"/>
                      <a:pt x="4550930" y="730098"/>
                    </a:cubicBezTo>
                    <a:lnTo>
                      <a:pt x="5316653" y="699688"/>
                    </a:lnTo>
                    <a:lnTo>
                      <a:pt x="4799164" y="81643"/>
                    </a:lnTo>
                    <a:cubicBezTo>
                      <a:pt x="5751179" y="586174"/>
                      <a:pt x="6134700" y="685853"/>
                      <a:pt x="6610950" y="721231"/>
                    </a:cubicBezTo>
                    <a:cubicBezTo>
                      <a:pt x="5996209" y="1323552"/>
                      <a:pt x="4854694" y="1208822"/>
                      <a:pt x="4167976" y="1501915"/>
                    </a:cubicBezTo>
                    <a:cubicBezTo>
                      <a:pt x="4129604" y="1194153"/>
                      <a:pt x="4887124" y="1226244"/>
                      <a:pt x="5038250" y="1088408"/>
                    </a:cubicBezTo>
                    <a:cubicBezTo>
                      <a:pt x="4963411" y="979551"/>
                      <a:pt x="4630822" y="1051955"/>
                      <a:pt x="4268485" y="1015027"/>
                    </a:cubicBezTo>
                    <a:cubicBezTo>
                      <a:pt x="3906148" y="978099"/>
                      <a:pt x="3394906" y="956649"/>
                      <a:pt x="2864227" y="866842"/>
                    </a:cubicBezTo>
                    <a:cubicBezTo>
                      <a:pt x="2193395" y="716484"/>
                      <a:pt x="1628300" y="579017"/>
                      <a:pt x="1160214" y="434543"/>
                    </a:cubicBezTo>
                    <a:cubicBezTo>
                      <a:pt x="692128" y="290069"/>
                      <a:pt x="0" y="29792"/>
                      <a:pt x="55714" y="0"/>
                    </a:cubicBezTo>
                    <a:lnTo>
                      <a:pt x="1456598" y="346417"/>
                    </a:lnTo>
                    <a:lnTo>
                      <a:pt x="2659821" y="585075"/>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oogle Shape;87;p15">
                <a:extLst>
                  <a:ext uri="{FF2B5EF4-FFF2-40B4-BE49-F238E27FC236}">
                    <a16:creationId xmlns:a16="http://schemas.microsoft.com/office/drawing/2014/main" id="{A7C82032-7CF8-0A4E-A1B7-97C221B2D735}"/>
                  </a:ext>
                </a:extLst>
              </p:cNvPr>
              <p:cNvPicPr preferRelativeResize="0"/>
              <p:nvPr/>
            </p:nvPicPr>
            <p:blipFill rotWithShape="1">
              <a:blip r:embed="rId4" cstate="print">
                <a:duotone>
                  <a:prstClr val="black"/>
                  <a:schemeClr val="accent1">
                    <a:tint val="45000"/>
                    <a:satMod val="400000"/>
                  </a:schemeClr>
                </a:duotone>
                <a:alphaModFix/>
                <a:extLst>
                  <a:ext uri="{BEBA8EAE-BF5A-486C-A8C5-ECC9F3942E4B}">
                    <a14:imgProps xmlns:a14="http://schemas.microsoft.com/office/drawing/2010/main">
                      <a14:imgLayer r:embed="rId5">
                        <a14:imgEffect>
                          <a14:artisticBlur/>
                        </a14:imgEffect>
                        <a14:imgEffect>
                          <a14:sharpenSoften amount="-50000"/>
                        </a14:imgEffect>
                        <a14:imgEffect>
                          <a14:brightnessContrast bright="40000" contrast="20000"/>
                        </a14:imgEffect>
                      </a14:imgLayer>
                    </a14:imgProps>
                  </a:ext>
                </a:extLst>
              </a:blip>
              <a:srcRect/>
              <a:stretch/>
            </p:blipFill>
            <p:spPr>
              <a:xfrm rot="19527422">
                <a:off x="6439617" y="179116"/>
                <a:ext cx="811485" cy="577996"/>
              </a:xfrm>
              <a:prstGeom prst="rect">
                <a:avLst/>
              </a:prstGeom>
              <a:noFill/>
              <a:ln>
                <a:noFill/>
              </a:ln>
            </p:spPr>
          </p:pic>
        </p:grpSp>
        <p:sp>
          <p:nvSpPr>
            <p:cNvPr id="3" name="Rectangle 2">
              <a:extLst>
                <a:ext uri="{FF2B5EF4-FFF2-40B4-BE49-F238E27FC236}">
                  <a16:creationId xmlns:a16="http://schemas.microsoft.com/office/drawing/2014/main" id="{A9A15D1A-5050-DC4E-90F0-24072B1AA554}"/>
                </a:ext>
              </a:extLst>
            </p:cNvPr>
            <p:cNvSpPr/>
            <p:nvPr/>
          </p:nvSpPr>
          <p:spPr>
            <a:xfrm>
              <a:off x="7505299" y="363749"/>
              <a:ext cx="1396536" cy="369332"/>
            </a:xfrm>
            <a:prstGeom prst="rect">
              <a:avLst/>
            </a:prstGeom>
          </p:spPr>
          <p:txBody>
            <a:bodyPr wrap="none">
              <a:spAutoFit/>
            </a:bodyPr>
            <a:lstStyle/>
            <a:p>
              <a:r>
                <a:rPr lang="en-US" sz="1800" b="1" dirty="0">
                  <a:solidFill>
                    <a:srgbClr val="FFFF00"/>
                  </a:solidFill>
                </a:rPr>
                <a:t>+ Nutrients</a:t>
              </a:r>
              <a:endParaRPr lang="en-US" sz="1800" dirty="0"/>
            </a:p>
          </p:txBody>
        </p:sp>
      </p:grpSp>
      <p:grpSp>
        <p:nvGrpSpPr>
          <p:cNvPr id="7" name="Group 6">
            <a:extLst>
              <a:ext uri="{FF2B5EF4-FFF2-40B4-BE49-F238E27FC236}">
                <a16:creationId xmlns:a16="http://schemas.microsoft.com/office/drawing/2014/main" id="{2FB6148C-7A0B-2043-9146-86DBF4E7033C}"/>
              </a:ext>
            </a:extLst>
          </p:cNvPr>
          <p:cNvGrpSpPr/>
          <p:nvPr/>
        </p:nvGrpSpPr>
        <p:grpSpPr>
          <a:xfrm>
            <a:off x="5007152" y="345944"/>
            <a:ext cx="2323670" cy="1339221"/>
            <a:chOff x="5161527" y="286569"/>
            <a:chExt cx="2323670" cy="1339221"/>
          </a:xfrm>
        </p:grpSpPr>
        <p:sp>
          <p:nvSpPr>
            <p:cNvPr id="22" name="Freeform 21">
              <a:extLst>
                <a:ext uri="{FF2B5EF4-FFF2-40B4-BE49-F238E27FC236}">
                  <a16:creationId xmlns:a16="http://schemas.microsoft.com/office/drawing/2014/main" id="{5C2133E3-E513-1942-B801-790E4BB1B476}"/>
                </a:ext>
              </a:extLst>
            </p:cNvPr>
            <p:cNvSpPr/>
            <p:nvPr/>
          </p:nvSpPr>
          <p:spPr>
            <a:xfrm rot="12395927" flipV="1">
              <a:off x="6440279" y="1064101"/>
              <a:ext cx="1044918" cy="561689"/>
            </a:xfrm>
            <a:custGeom>
              <a:avLst/>
              <a:gdLst>
                <a:gd name="connsiteX0" fmla="*/ 0 w 3020785"/>
                <a:gd name="connsiteY0" fmla="*/ 436789 h 1747157"/>
                <a:gd name="connsiteX1" fmla="*/ 2147207 w 3020785"/>
                <a:gd name="connsiteY1" fmla="*/ 436789 h 1747157"/>
                <a:gd name="connsiteX2" fmla="*/ 2147207 w 3020785"/>
                <a:gd name="connsiteY2" fmla="*/ 0 h 1747157"/>
                <a:gd name="connsiteX3" fmla="*/ 3020785 w 3020785"/>
                <a:gd name="connsiteY3" fmla="*/ 873579 h 1747157"/>
                <a:gd name="connsiteX4" fmla="*/ 2147207 w 3020785"/>
                <a:gd name="connsiteY4" fmla="*/ 1747157 h 1747157"/>
                <a:gd name="connsiteX5" fmla="*/ 2147207 w 3020785"/>
                <a:gd name="connsiteY5" fmla="*/ 1310368 h 1747157"/>
                <a:gd name="connsiteX6" fmla="*/ 0 w 3020785"/>
                <a:gd name="connsiteY6" fmla="*/ 1310368 h 1747157"/>
                <a:gd name="connsiteX7" fmla="*/ 0 w 3020785"/>
                <a:gd name="connsiteY7"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514600 w 5535385"/>
                <a:gd name="connsiteY6" fmla="*/ 1310368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61807 w 5535385"/>
                <a:gd name="connsiteY5" fmla="*/ 1310368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535385"/>
                <a:gd name="connsiteY0" fmla="*/ 436789 h 1747157"/>
                <a:gd name="connsiteX1" fmla="*/ 4661807 w 5535385"/>
                <a:gd name="connsiteY1" fmla="*/ 436789 h 1747157"/>
                <a:gd name="connsiteX2" fmla="*/ 4661807 w 5535385"/>
                <a:gd name="connsiteY2" fmla="*/ 0 h 1747157"/>
                <a:gd name="connsiteX3" fmla="*/ 5535385 w 5535385"/>
                <a:gd name="connsiteY3" fmla="*/ 873579 h 1747157"/>
                <a:gd name="connsiteX4" fmla="*/ 4661807 w 5535385"/>
                <a:gd name="connsiteY4" fmla="*/ 1747157 h 1747157"/>
                <a:gd name="connsiteX5" fmla="*/ 4678136 w 5535385"/>
                <a:gd name="connsiteY5" fmla="*/ 1179739 h 1747157"/>
                <a:gd name="connsiteX6" fmla="*/ 2481942 w 5535385"/>
                <a:gd name="connsiteY6" fmla="*/ 1114425 h 1747157"/>
                <a:gd name="connsiteX7" fmla="*/ 0 w 5535385"/>
                <a:gd name="connsiteY7" fmla="*/ 97971 h 1747157"/>
                <a:gd name="connsiteX8" fmla="*/ 2514600 w 5535385"/>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4661807 w 5698671"/>
                <a:gd name="connsiteY1" fmla="*/ 436789 h 1747157"/>
                <a:gd name="connsiteX2" fmla="*/ 4661807 w 5698671"/>
                <a:gd name="connsiteY2" fmla="*/ 0 h 1747157"/>
                <a:gd name="connsiteX3" fmla="*/ 5698671 w 5698671"/>
                <a:gd name="connsiteY3" fmla="*/ 595993 h 1747157"/>
                <a:gd name="connsiteX4" fmla="*/ 4661807 w 5698671"/>
                <a:gd name="connsiteY4" fmla="*/ 1747157 h 1747157"/>
                <a:gd name="connsiteX5" fmla="*/ 4678136 w 5698671"/>
                <a:gd name="connsiteY5" fmla="*/ 1179739 h 1747157"/>
                <a:gd name="connsiteX6" fmla="*/ 2481942 w 5698671"/>
                <a:gd name="connsiteY6" fmla="*/ 1114425 h 1747157"/>
                <a:gd name="connsiteX7" fmla="*/ 0 w 5698671"/>
                <a:gd name="connsiteY7" fmla="*/ 97971 h 1747157"/>
                <a:gd name="connsiteX8" fmla="*/ 2514600 w 5698671"/>
                <a:gd name="connsiteY8" fmla="*/ 436789 h 1747157"/>
                <a:gd name="connsiteX0" fmla="*/ 2514600 w 5698671"/>
                <a:gd name="connsiteY0" fmla="*/ 436789 h 1747157"/>
                <a:gd name="connsiteX1" fmla="*/ 3608614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14600 w 5698671"/>
                <a:gd name="connsiteY0" fmla="*/ 436789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14600 w 5698671"/>
                <a:gd name="connsiteY9" fmla="*/ 436789 h 1747157"/>
                <a:gd name="connsiteX0" fmla="*/ 2547257 w 5698671"/>
                <a:gd name="connsiteY0" fmla="*/ 649061 h 1747157"/>
                <a:gd name="connsiteX1" fmla="*/ 3608614 w 5698671"/>
                <a:gd name="connsiteY1" fmla="*/ 587828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661807 w 5698671"/>
                <a:gd name="connsiteY2" fmla="*/ 436789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678136 w 5698671"/>
                <a:gd name="connsiteY6" fmla="*/ 1179739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698671"/>
                <a:gd name="connsiteY0" fmla="*/ 649061 h 1747157"/>
                <a:gd name="connsiteX1" fmla="*/ 3869871 w 5698671"/>
                <a:gd name="connsiteY1" fmla="*/ 669471 h 1747157"/>
                <a:gd name="connsiteX2" fmla="*/ 4825092 w 5698671"/>
                <a:gd name="connsiteY2" fmla="*/ 616403 h 1747157"/>
                <a:gd name="connsiteX3" fmla="*/ 4661807 w 5698671"/>
                <a:gd name="connsiteY3" fmla="*/ 0 h 1747157"/>
                <a:gd name="connsiteX4" fmla="*/ 5698671 w 5698671"/>
                <a:gd name="connsiteY4" fmla="*/ 595993 h 1747157"/>
                <a:gd name="connsiteX5" fmla="*/ 4661807 w 5698671"/>
                <a:gd name="connsiteY5" fmla="*/ 1747157 h 1747157"/>
                <a:gd name="connsiteX6" fmla="*/ 4906736 w 5698671"/>
                <a:gd name="connsiteY6" fmla="*/ 1147082 h 1747157"/>
                <a:gd name="connsiteX7" fmla="*/ 2481942 w 5698671"/>
                <a:gd name="connsiteY7" fmla="*/ 1114425 h 1747157"/>
                <a:gd name="connsiteX8" fmla="*/ 0 w 5698671"/>
                <a:gd name="connsiteY8" fmla="*/ 97971 h 1747157"/>
                <a:gd name="connsiteX9" fmla="*/ 2547257 w 5698671"/>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649061 h 1747157"/>
                <a:gd name="connsiteX1" fmla="*/ 3869871 w 5910943"/>
                <a:gd name="connsiteY1" fmla="*/ 669471 h 1747157"/>
                <a:gd name="connsiteX2" fmla="*/ 4825092 w 5910943"/>
                <a:gd name="connsiteY2" fmla="*/ 616403 h 1747157"/>
                <a:gd name="connsiteX3" fmla="*/ 4661807 w 5910943"/>
                <a:gd name="connsiteY3" fmla="*/ 0 h 1747157"/>
                <a:gd name="connsiteX4" fmla="*/ 5910943 w 5910943"/>
                <a:gd name="connsiteY4" fmla="*/ 400050 h 1747157"/>
                <a:gd name="connsiteX5" fmla="*/ 4661807 w 5910943"/>
                <a:gd name="connsiteY5" fmla="*/ 1747157 h 1747157"/>
                <a:gd name="connsiteX6" fmla="*/ 4906736 w 5910943"/>
                <a:gd name="connsiteY6" fmla="*/ 1147082 h 1747157"/>
                <a:gd name="connsiteX7" fmla="*/ 2481942 w 5910943"/>
                <a:gd name="connsiteY7" fmla="*/ 1114425 h 1747157"/>
                <a:gd name="connsiteX8" fmla="*/ 0 w 5910943"/>
                <a:gd name="connsiteY8" fmla="*/ 97971 h 1747157"/>
                <a:gd name="connsiteX9" fmla="*/ 2547257 w 5910943"/>
                <a:gd name="connsiteY9" fmla="*/ 649061 h 1747157"/>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06736 w 5910943"/>
                <a:gd name="connsiteY6" fmla="*/ 10491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481942 w 5910943"/>
                <a:gd name="connsiteY7" fmla="*/ 1016454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547257 w 5910943"/>
                <a:gd name="connsiteY0" fmla="*/ 551090 h 1649186"/>
                <a:gd name="connsiteX1" fmla="*/ 3869871 w 5910943"/>
                <a:gd name="connsiteY1" fmla="*/ 571500 h 1649186"/>
                <a:gd name="connsiteX2" fmla="*/ 4825092 w 5910943"/>
                <a:gd name="connsiteY2" fmla="*/ 518432 h 1649186"/>
                <a:gd name="connsiteX3" fmla="*/ 4743450 w 5910943"/>
                <a:gd name="connsiteY3" fmla="*/ 81643 h 1649186"/>
                <a:gd name="connsiteX4" fmla="*/ 5910943 w 5910943"/>
                <a:gd name="connsiteY4" fmla="*/ 302079 h 1649186"/>
                <a:gd name="connsiteX5" fmla="*/ 4661807 w 5910943"/>
                <a:gd name="connsiteY5" fmla="*/ 1649186 h 1649186"/>
                <a:gd name="connsiteX6" fmla="*/ 4972050 w 5910943"/>
                <a:gd name="connsiteY6" fmla="*/ 934811 h 1649186"/>
                <a:gd name="connsiteX7" fmla="*/ 2547256 w 5910943"/>
                <a:gd name="connsiteY7" fmla="*/ 918483 h 1649186"/>
                <a:gd name="connsiteX8" fmla="*/ 0 w 5910943"/>
                <a:gd name="connsiteY8" fmla="*/ 0 h 1649186"/>
                <a:gd name="connsiteX9" fmla="*/ 2547257 w 5910943"/>
                <a:gd name="connsiteY9" fmla="*/ 551090 h 1649186"/>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2813956 w 6177643"/>
                <a:gd name="connsiteY7" fmla="*/ 923246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3075213 w 6177643"/>
                <a:gd name="connsiteY7" fmla="*/ 939575 h 1653949"/>
                <a:gd name="connsiteX8" fmla="*/ 1295400 w 6177643"/>
                <a:gd name="connsiteY8" fmla="*/ 461962 h 1653949"/>
                <a:gd name="connsiteX9" fmla="*/ 266700 w 6177643"/>
                <a:gd name="connsiteY9" fmla="*/ 4763 h 1653949"/>
                <a:gd name="connsiteX10" fmla="*/ 2813957 w 6177643"/>
                <a:gd name="connsiteY10"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238750 w 6177643"/>
                <a:gd name="connsiteY6" fmla="*/ 93957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173436 w 6177643"/>
                <a:gd name="connsiteY6" fmla="*/ 923245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177643"/>
                <a:gd name="connsiteY0" fmla="*/ 555853 h 1653949"/>
                <a:gd name="connsiteX1" fmla="*/ 4136571 w 6177643"/>
                <a:gd name="connsiteY1" fmla="*/ 576263 h 1653949"/>
                <a:gd name="connsiteX2" fmla="*/ 5091792 w 6177643"/>
                <a:gd name="connsiteY2" fmla="*/ 523195 h 1653949"/>
                <a:gd name="connsiteX3" fmla="*/ 5010150 w 6177643"/>
                <a:gd name="connsiteY3" fmla="*/ 86406 h 1653949"/>
                <a:gd name="connsiteX4" fmla="*/ 6177643 w 6177643"/>
                <a:gd name="connsiteY4" fmla="*/ 306842 h 1653949"/>
                <a:gd name="connsiteX5" fmla="*/ 4928507 w 6177643"/>
                <a:gd name="connsiteY5" fmla="*/ 1653949 h 1653949"/>
                <a:gd name="connsiteX6" fmla="*/ 5078687 w 6177643"/>
                <a:gd name="connsiteY6" fmla="*/ 1070514 h 1653949"/>
                <a:gd name="connsiteX7" fmla="*/ 4479471 w 6177643"/>
                <a:gd name="connsiteY7" fmla="*/ 951820 h 1653949"/>
                <a:gd name="connsiteX8" fmla="*/ 3075213 w 6177643"/>
                <a:gd name="connsiteY8" fmla="*/ 939575 h 1653949"/>
                <a:gd name="connsiteX9" fmla="*/ 1295400 w 6177643"/>
                <a:gd name="connsiteY9" fmla="*/ 461962 h 1653949"/>
                <a:gd name="connsiteX10" fmla="*/ 266700 w 6177643"/>
                <a:gd name="connsiteY10" fmla="*/ 4763 h 1653949"/>
                <a:gd name="connsiteX11" fmla="*/ 2813957 w 6177643"/>
                <a:gd name="connsiteY11" fmla="*/ 555853 h 1653949"/>
                <a:gd name="connsiteX0" fmla="*/ 2813957 w 6537690"/>
                <a:gd name="connsiteY0" fmla="*/ 555853 h 1653949"/>
                <a:gd name="connsiteX1" fmla="*/ 4136571 w 6537690"/>
                <a:gd name="connsiteY1" fmla="*/ 576263 h 1653949"/>
                <a:gd name="connsiteX2" fmla="*/ 5091792 w 6537690"/>
                <a:gd name="connsiteY2" fmla="*/ 523195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95182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55585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55585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136571 w 6537690"/>
                <a:gd name="connsiteY1" fmla="*/ 576263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078687 w 6537690"/>
                <a:gd name="connsiteY6" fmla="*/ 1070514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93957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487883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487883 h 1653949"/>
                <a:gd name="connsiteX0" fmla="*/ 2813957 w 6537690"/>
                <a:gd name="connsiteY0" fmla="*/ 544525 h 1653949"/>
                <a:gd name="connsiteX1" fmla="*/ 4269220 w 6537690"/>
                <a:gd name="connsiteY1" fmla="*/ 632905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300240 w 6537690"/>
                <a:gd name="connsiteY2" fmla="*/ 636480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653949"/>
                <a:gd name="connsiteX1" fmla="*/ 4724016 w 6537690"/>
                <a:gd name="connsiteY1" fmla="*/ 700876 h 1653949"/>
                <a:gd name="connsiteX2" fmla="*/ 5527639 w 6537690"/>
                <a:gd name="connsiteY2" fmla="*/ 704451 h 1653949"/>
                <a:gd name="connsiteX3" fmla="*/ 5010150 w 6537690"/>
                <a:gd name="connsiteY3" fmla="*/ 86406 h 1653949"/>
                <a:gd name="connsiteX4" fmla="*/ 6537690 w 6537690"/>
                <a:gd name="connsiteY4" fmla="*/ 567396 h 1653949"/>
                <a:gd name="connsiteX5" fmla="*/ 4928507 w 6537690"/>
                <a:gd name="connsiteY5" fmla="*/ 1653949 h 1653949"/>
                <a:gd name="connsiteX6" fmla="*/ 5249236 w 6537690"/>
                <a:gd name="connsiteY6" fmla="*/ 1093171 h 1653949"/>
                <a:gd name="connsiteX7" fmla="*/ 4479471 w 6537690"/>
                <a:gd name="connsiteY7" fmla="*/ 1019790 h 1653949"/>
                <a:gd name="connsiteX8" fmla="*/ 3075213 w 6537690"/>
                <a:gd name="connsiteY8" fmla="*/ 871605 h 1653949"/>
                <a:gd name="connsiteX9" fmla="*/ 1295400 w 6537690"/>
                <a:gd name="connsiteY9" fmla="*/ 461962 h 1653949"/>
                <a:gd name="connsiteX10" fmla="*/ 266700 w 6537690"/>
                <a:gd name="connsiteY10" fmla="*/ 4763 h 1653949"/>
                <a:gd name="connsiteX11" fmla="*/ 2813957 w 6537690"/>
                <a:gd name="connsiteY11" fmla="*/ 544525 h 1653949"/>
                <a:gd name="connsiteX0" fmla="*/ 2813957 w 6537690"/>
                <a:gd name="connsiteY0" fmla="*/ 544525 h 1506679"/>
                <a:gd name="connsiteX1" fmla="*/ 4724016 w 6537690"/>
                <a:gd name="connsiteY1" fmla="*/ 700876 h 1506679"/>
                <a:gd name="connsiteX2" fmla="*/ 5527639 w 6537690"/>
                <a:gd name="connsiteY2" fmla="*/ 704451 h 1506679"/>
                <a:gd name="connsiteX3" fmla="*/ 5010150 w 6537690"/>
                <a:gd name="connsiteY3" fmla="*/ 86406 h 1506679"/>
                <a:gd name="connsiteX4" fmla="*/ 6537690 w 6537690"/>
                <a:gd name="connsiteY4" fmla="*/ 567396 h 1506679"/>
                <a:gd name="connsiteX5" fmla="*/ 4795859 w 6537690"/>
                <a:gd name="connsiteY5" fmla="*/ 1506679 h 1506679"/>
                <a:gd name="connsiteX6" fmla="*/ 5249236 w 6537690"/>
                <a:gd name="connsiteY6" fmla="*/ 1093171 h 1506679"/>
                <a:gd name="connsiteX7" fmla="*/ 4479471 w 6537690"/>
                <a:gd name="connsiteY7" fmla="*/ 1019790 h 1506679"/>
                <a:gd name="connsiteX8" fmla="*/ 3075213 w 6537690"/>
                <a:gd name="connsiteY8" fmla="*/ 871605 h 1506679"/>
                <a:gd name="connsiteX9" fmla="*/ 1295400 w 6537690"/>
                <a:gd name="connsiteY9" fmla="*/ 461962 h 1506679"/>
                <a:gd name="connsiteX10" fmla="*/ 266700 w 6537690"/>
                <a:gd name="connsiteY10" fmla="*/ 4763 h 1506679"/>
                <a:gd name="connsiteX11" fmla="*/ 2813957 w 6537690"/>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813957 w 6821936"/>
                <a:gd name="connsiteY0" fmla="*/ 544525 h 1506679"/>
                <a:gd name="connsiteX1" fmla="*/ 4724016 w 6821936"/>
                <a:gd name="connsiteY1" fmla="*/ 700876 h 1506679"/>
                <a:gd name="connsiteX2" fmla="*/ 5527639 w 6821936"/>
                <a:gd name="connsiteY2" fmla="*/ 704451 h 1506679"/>
                <a:gd name="connsiteX3" fmla="*/ 5010150 w 6821936"/>
                <a:gd name="connsiteY3" fmla="*/ 86406 h 1506679"/>
                <a:gd name="connsiteX4" fmla="*/ 6821936 w 6821936"/>
                <a:gd name="connsiteY4" fmla="*/ 725994 h 1506679"/>
                <a:gd name="connsiteX5" fmla="*/ 4795859 w 6821936"/>
                <a:gd name="connsiteY5" fmla="*/ 1506679 h 1506679"/>
                <a:gd name="connsiteX6" fmla="*/ 5249236 w 6821936"/>
                <a:gd name="connsiteY6" fmla="*/ 1093171 h 1506679"/>
                <a:gd name="connsiteX7" fmla="*/ 4479471 w 6821936"/>
                <a:gd name="connsiteY7" fmla="*/ 1019790 h 1506679"/>
                <a:gd name="connsiteX8" fmla="*/ 3075213 w 6821936"/>
                <a:gd name="connsiteY8" fmla="*/ 871605 h 1506679"/>
                <a:gd name="connsiteX9" fmla="*/ 1295400 w 6821936"/>
                <a:gd name="connsiteY9" fmla="*/ 461962 h 1506679"/>
                <a:gd name="connsiteX10" fmla="*/ 266700 w 6821936"/>
                <a:gd name="connsiteY10" fmla="*/ 4763 h 1506679"/>
                <a:gd name="connsiteX11" fmla="*/ 2813957 w 6821936"/>
                <a:gd name="connsiteY11" fmla="*/ 544525 h 1506679"/>
                <a:gd name="connsiteX0" fmla="*/ 2602971 w 6610950"/>
                <a:gd name="connsiteY0" fmla="*/ 539762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02971 w 6610950"/>
                <a:gd name="connsiteY12" fmla="*/ 539762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13030 w 6610950"/>
                <a:gd name="connsiteY1" fmla="*/ 696113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084414 w 6610950"/>
                <a:gd name="connsiteY9" fmla="*/ 457199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6"/>
                <a:gd name="connsiteX1" fmla="*/ 4550930 w 6610950"/>
                <a:gd name="connsiteY1" fmla="*/ 730098 h 1501916"/>
                <a:gd name="connsiteX2" fmla="*/ 5316653 w 6610950"/>
                <a:gd name="connsiteY2" fmla="*/ 699688 h 1501916"/>
                <a:gd name="connsiteX3" fmla="*/ 4799164 w 6610950"/>
                <a:gd name="connsiteY3" fmla="*/ 81643 h 1501916"/>
                <a:gd name="connsiteX4" fmla="*/ 6610950 w 6610950"/>
                <a:gd name="connsiteY4" fmla="*/ 721231 h 1501916"/>
                <a:gd name="connsiteX5" fmla="*/ 4584873 w 6610950"/>
                <a:gd name="connsiteY5" fmla="*/ 1501916 h 1501916"/>
                <a:gd name="connsiteX6" fmla="*/ 5038250 w 6610950"/>
                <a:gd name="connsiteY6" fmla="*/ 1088408 h 1501916"/>
                <a:gd name="connsiteX7" fmla="*/ 4268485 w 6610950"/>
                <a:gd name="connsiteY7" fmla="*/ 1015027 h 1501916"/>
                <a:gd name="connsiteX8" fmla="*/ 2864227 w 6610950"/>
                <a:gd name="connsiteY8" fmla="*/ 866842 h 1501916"/>
                <a:gd name="connsiteX9" fmla="*/ 1160214 w 6610950"/>
                <a:gd name="connsiteY9" fmla="*/ 434543 h 1501916"/>
                <a:gd name="connsiteX10" fmla="*/ 55714 w 6610950"/>
                <a:gd name="connsiteY10" fmla="*/ 0 h 1501916"/>
                <a:gd name="connsiteX11" fmla="*/ 1456598 w 6610950"/>
                <a:gd name="connsiteY11" fmla="*/ 346417 h 1501916"/>
                <a:gd name="connsiteX12" fmla="*/ 2659821 w 6610950"/>
                <a:gd name="connsiteY12" fmla="*/ 585075 h 1501916"/>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 name="connsiteX0" fmla="*/ 2659821 w 6610950"/>
                <a:gd name="connsiteY0" fmla="*/ 585075 h 1501915"/>
                <a:gd name="connsiteX1" fmla="*/ 4550930 w 6610950"/>
                <a:gd name="connsiteY1" fmla="*/ 730098 h 1501915"/>
                <a:gd name="connsiteX2" fmla="*/ 5316653 w 6610950"/>
                <a:gd name="connsiteY2" fmla="*/ 699688 h 1501915"/>
                <a:gd name="connsiteX3" fmla="*/ 4799164 w 6610950"/>
                <a:gd name="connsiteY3" fmla="*/ 81643 h 1501915"/>
                <a:gd name="connsiteX4" fmla="*/ 6610950 w 6610950"/>
                <a:gd name="connsiteY4" fmla="*/ 721231 h 1501915"/>
                <a:gd name="connsiteX5" fmla="*/ 4167976 w 6610950"/>
                <a:gd name="connsiteY5" fmla="*/ 1501915 h 1501915"/>
                <a:gd name="connsiteX6" fmla="*/ 5038250 w 6610950"/>
                <a:gd name="connsiteY6" fmla="*/ 1088408 h 1501915"/>
                <a:gd name="connsiteX7" fmla="*/ 4268485 w 6610950"/>
                <a:gd name="connsiteY7" fmla="*/ 1015027 h 1501915"/>
                <a:gd name="connsiteX8" fmla="*/ 2864227 w 6610950"/>
                <a:gd name="connsiteY8" fmla="*/ 866842 h 1501915"/>
                <a:gd name="connsiteX9" fmla="*/ 1160214 w 6610950"/>
                <a:gd name="connsiteY9" fmla="*/ 434543 h 1501915"/>
                <a:gd name="connsiteX10" fmla="*/ 55714 w 6610950"/>
                <a:gd name="connsiteY10" fmla="*/ 0 h 1501915"/>
                <a:gd name="connsiteX11" fmla="*/ 1456598 w 6610950"/>
                <a:gd name="connsiteY11" fmla="*/ 346417 h 1501915"/>
                <a:gd name="connsiteX12" fmla="*/ 2659821 w 6610950"/>
                <a:gd name="connsiteY12" fmla="*/ 585075 h 150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0950" h="1501915">
                  <a:moveTo>
                    <a:pt x="2659821" y="585075"/>
                  </a:moveTo>
                  <a:cubicBezTo>
                    <a:pt x="3441790" y="659849"/>
                    <a:pt x="4110059" y="768609"/>
                    <a:pt x="4550930" y="730098"/>
                  </a:cubicBezTo>
                  <a:lnTo>
                    <a:pt x="5316653" y="699688"/>
                  </a:lnTo>
                  <a:lnTo>
                    <a:pt x="4799164" y="81643"/>
                  </a:lnTo>
                  <a:cubicBezTo>
                    <a:pt x="5751179" y="586174"/>
                    <a:pt x="6134700" y="685853"/>
                    <a:pt x="6610950" y="721231"/>
                  </a:cubicBezTo>
                  <a:cubicBezTo>
                    <a:pt x="5996209" y="1323552"/>
                    <a:pt x="4854694" y="1208822"/>
                    <a:pt x="4167976" y="1501915"/>
                  </a:cubicBezTo>
                  <a:cubicBezTo>
                    <a:pt x="4129604" y="1194153"/>
                    <a:pt x="4887124" y="1226244"/>
                    <a:pt x="5038250" y="1088408"/>
                  </a:cubicBezTo>
                  <a:cubicBezTo>
                    <a:pt x="4963411" y="979551"/>
                    <a:pt x="4630822" y="1051955"/>
                    <a:pt x="4268485" y="1015027"/>
                  </a:cubicBezTo>
                  <a:cubicBezTo>
                    <a:pt x="3906148" y="978099"/>
                    <a:pt x="3394906" y="956649"/>
                    <a:pt x="2864227" y="866842"/>
                  </a:cubicBezTo>
                  <a:cubicBezTo>
                    <a:pt x="2193395" y="716484"/>
                    <a:pt x="1628300" y="579017"/>
                    <a:pt x="1160214" y="434543"/>
                  </a:cubicBezTo>
                  <a:cubicBezTo>
                    <a:pt x="692128" y="290069"/>
                    <a:pt x="0" y="29792"/>
                    <a:pt x="55714" y="0"/>
                  </a:cubicBezTo>
                  <a:lnTo>
                    <a:pt x="1456598" y="346417"/>
                  </a:lnTo>
                  <a:lnTo>
                    <a:pt x="2659821" y="5850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6EF0DD7-E6AC-B248-9B26-EF8D151FB8A2}"/>
                </a:ext>
              </a:extLst>
            </p:cNvPr>
            <p:cNvGrpSpPr/>
            <p:nvPr/>
          </p:nvGrpSpPr>
          <p:grpSpPr>
            <a:xfrm>
              <a:off x="5161527" y="286569"/>
              <a:ext cx="1656243" cy="763601"/>
              <a:chOff x="5161527" y="286569"/>
              <a:chExt cx="1656243" cy="763601"/>
            </a:xfrm>
          </p:grpSpPr>
          <p:pic>
            <p:nvPicPr>
              <p:cNvPr id="24" name="Google Shape;81;p15">
                <a:extLst>
                  <a:ext uri="{FF2B5EF4-FFF2-40B4-BE49-F238E27FC236}">
                    <a16:creationId xmlns:a16="http://schemas.microsoft.com/office/drawing/2014/main" id="{1EB0B635-27D5-D346-9382-554980E7917D}"/>
                  </a:ext>
                </a:extLst>
              </p:cNvPr>
              <p:cNvPicPr preferRelativeResize="0"/>
              <p:nvPr/>
            </p:nvPicPr>
            <p:blipFill>
              <a:blip r:embed="rId6" cstate="print">
                <a:clrChange>
                  <a:clrFrom>
                    <a:srgbClr val="66FFFF"/>
                  </a:clrFrom>
                  <a:clrTo>
                    <a:srgbClr val="66FFFF">
                      <a:alpha val="0"/>
                    </a:srgbClr>
                  </a:clrTo>
                </a:clrChange>
                <a:alphaModFix/>
                <a:duotone>
                  <a:prstClr val="black"/>
                  <a:schemeClr val="bg2">
                    <a:lumMod val="10000"/>
                    <a:lumOff val="90000"/>
                    <a:tint val="45000"/>
                    <a:satMod val="400000"/>
                  </a:schemeClr>
                </a:duotone>
              </a:blip>
              <a:stretch>
                <a:fillRect/>
              </a:stretch>
            </p:blipFill>
            <p:spPr>
              <a:xfrm rot="18417721">
                <a:off x="6123435" y="355836"/>
                <a:ext cx="763601" cy="625068"/>
              </a:xfrm>
              <a:prstGeom prst="rect">
                <a:avLst/>
              </a:prstGeom>
              <a:noFill/>
              <a:ln>
                <a:noFill/>
              </a:ln>
            </p:spPr>
          </p:pic>
          <p:sp>
            <p:nvSpPr>
              <p:cNvPr id="13" name="Rectangle 12">
                <a:extLst>
                  <a:ext uri="{FF2B5EF4-FFF2-40B4-BE49-F238E27FC236}">
                    <a16:creationId xmlns:a16="http://schemas.microsoft.com/office/drawing/2014/main" id="{C98EA2B6-D222-C546-BCBA-8CA6E0B884DC}"/>
                  </a:ext>
                </a:extLst>
              </p:cNvPr>
              <p:cNvSpPr/>
              <p:nvPr/>
            </p:nvSpPr>
            <p:spPr>
              <a:xfrm>
                <a:off x="5161527" y="573666"/>
                <a:ext cx="1255472" cy="369332"/>
              </a:xfrm>
              <a:prstGeom prst="rect">
                <a:avLst/>
              </a:prstGeom>
            </p:spPr>
            <p:txBody>
              <a:bodyPr wrap="none">
                <a:spAutoFit/>
              </a:bodyPr>
              <a:lstStyle/>
              <a:p>
                <a:r>
                  <a:rPr lang="en-US" sz="1800" b="1" dirty="0">
                    <a:solidFill>
                      <a:srgbClr val="FFFF00"/>
                    </a:solidFill>
                  </a:rPr>
                  <a:t>Wastes + </a:t>
                </a:r>
                <a:endParaRPr lang="en-US" sz="1800" dirty="0"/>
              </a:p>
            </p:txBody>
          </p:sp>
        </p:grpSp>
      </p:grpSp>
    </p:spTree>
    <p:extLst>
      <p:ext uri="{BB962C8B-B14F-4D97-AF65-F5344CB8AC3E}">
        <p14:creationId xmlns:p14="http://schemas.microsoft.com/office/powerpoint/2010/main" val="214826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7">
                                            <p:txEl>
                                              <p:pRg st="0" end="0"/>
                                            </p:txEl>
                                          </p:spTgt>
                                        </p:tgtEl>
                                        <p:attrNameLst>
                                          <p:attrName>style.visibility</p:attrName>
                                        </p:attrNameLst>
                                      </p:cBhvr>
                                      <p:to>
                                        <p:strVal val="visible"/>
                                      </p:to>
                                    </p:set>
                                    <p:anim calcmode="lin" valueType="num">
                                      <p:cBhvr additive="base">
                                        <p:cTn id="7" dur="500"/>
                                        <p:tgtEl>
                                          <p:spTgt spid="787">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87">
                                            <p:txEl>
                                              <p:pRg st="1" end="1"/>
                                            </p:txEl>
                                          </p:spTgt>
                                        </p:tgtEl>
                                        <p:attrNameLst>
                                          <p:attrName>style.visibility</p:attrName>
                                        </p:attrNameLst>
                                      </p:cBhvr>
                                      <p:to>
                                        <p:strVal val="visible"/>
                                      </p:to>
                                    </p:set>
                                    <p:anim calcmode="lin" valueType="num">
                                      <p:cBhvr additive="base">
                                        <p:cTn id="15" dur="500"/>
                                        <p:tgtEl>
                                          <p:spTgt spid="78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87">
                                            <p:txEl>
                                              <p:pRg st="2" end="2"/>
                                            </p:txEl>
                                          </p:spTgt>
                                        </p:tgtEl>
                                        <p:attrNameLst>
                                          <p:attrName>style.visibility</p:attrName>
                                        </p:attrNameLst>
                                      </p:cBhvr>
                                      <p:to>
                                        <p:strVal val="visible"/>
                                      </p:to>
                                    </p:set>
                                    <p:anim calcmode="lin" valueType="num">
                                      <p:cBhvr additive="base">
                                        <p:cTn id="23" dur="500"/>
                                        <p:tgtEl>
                                          <p:spTgt spid="7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787">
                                            <p:txEl>
                                              <p:pRg st="3" end="3"/>
                                            </p:txEl>
                                          </p:spTgt>
                                        </p:tgtEl>
                                        <p:attrNameLst>
                                          <p:attrName>style.visibility</p:attrName>
                                        </p:attrNameLst>
                                      </p:cBhvr>
                                      <p:to>
                                        <p:strVal val="visible"/>
                                      </p:to>
                                    </p:set>
                                    <p:anim calcmode="lin" valueType="num">
                                      <p:cBhvr additive="base">
                                        <p:cTn id="28" dur="500"/>
                                        <p:tgtEl>
                                          <p:spTgt spid="7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87">
                                            <p:txEl>
                                              <p:pRg st="4" end="4"/>
                                            </p:txEl>
                                          </p:spTgt>
                                        </p:tgtEl>
                                        <p:attrNameLst>
                                          <p:attrName>style.visibility</p:attrName>
                                        </p:attrNameLst>
                                      </p:cBhvr>
                                      <p:to>
                                        <p:strVal val="visible"/>
                                      </p:to>
                                    </p:set>
                                    <p:anim calcmode="lin" valueType="num">
                                      <p:cBhvr additive="base">
                                        <p:cTn id="33" dur="500"/>
                                        <p:tgtEl>
                                          <p:spTgt spid="7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87">
                                            <p:txEl>
                                              <p:pRg st="5" end="5"/>
                                            </p:txEl>
                                          </p:spTgt>
                                        </p:tgtEl>
                                        <p:attrNameLst>
                                          <p:attrName>style.visibility</p:attrName>
                                        </p:attrNameLst>
                                      </p:cBhvr>
                                      <p:to>
                                        <p:strVal val="visible"/>
                                      </p:to>
                                    </p:set>
                                    <p:anim calcmode="lin" valueType="num">
                                      <p:cBhvr additive="base">
                                        <p:cTn id="38" dur="500"/>
                                        <p:tgtEl>
                                          <p:spTgt spid="7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87">
                                            <p:txEl>
                                              <p:pRg st="6" end="6"/>
                                            </p:txEl>
                                          </p:spTgt>
                                        </p:tgtEl>
                                        <p:attrNameLst>
                                          <p:attrName>style.visibility</p:attrName>
                                        </p:attrNameLst>
                                      </p:cBhvr>
                                      <p:to>
                                        <p:strVal val="visible"/>
                                      </p:to>
                                    </p:set>
                                    <p:anim calcmode="lin" valueType="num">
                                      <p:cBhvr additive="base">
                                        <p:cTn id="43" dur="500"/>
                                        <p:tgtEl>
                                          <p:spTgt spid="7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Google Shape;558;p59">
            <a:extLst>
              <a:ext uri="{FF2B5EF4-FFF2-40B4-BE49-F238E27FC236}">
                <a16:creationId xmlns:a16="http://schemas.microsoft.com/office/drawing/2014/main" id="{43F949D5-25B0-1148-98A6-EA340D7FF881}"/>
              </a:ext>
            </a:extLst>
          </p:cNvPr>
          <p:cNvSpPr txBox="1">
            <a:spLocks noGrp="1"/>
          </p:cNvSpPr>
          <p:nvPr>
            <p:ph type="title"/>
          </p:nvPr>
        </p:nvSpPr>
        <p:spPr>
          <a:xfrm>
            <a:off x="457200" y="308558"/>
            <a:ext cx="8229600" cy="321449"/>
          </a:xfrm>
          <a:prstGeom prst="rect">
            <a:avLst/>
          </a:prstGeom>
          <a:noFill/>
          <a:ln>
            <a:noFill/>
          </a:ln>
        </p:spPr>
        <p:txBody>
          <a:bodyPr spcFirstLastPara="1" wrap="square" lIns="91425" tIns="45700" rIns="91425" bIns="45700" anchor="ctr" anchorCtr="0">
            <a:noAutofit/>
          </a:bodyPr>
          <a:lstStyle/>
          <a:p>
            <a:pPr>
              <a:buClr>
                <a:schemeClr val="lt1"/>
              </a:buClr>
              <a:buSzPts val="4400"/>
            </a:pPr>
            <a:r>
              <a:rPr lang="en" sz="2000" b="1" dirty="0">
                <a:solidFill>
                  <a:schemeClr val="bg1"/>
                </a:solidFill>
              </a:rPr>
              <a:t>Determination of sex of a baby on the basis of sex chromosomal pattern </a:t>
            </a:r>
            <a:endParaRPr sz="2000" b="1" dirty="0">
              <a:solidFill>
                <a:schemeClr val="bg1"/>
              </a:solidFill>
            </a:endParaRPr>
          </a:p>
        </p:txBody>
      </p:sp>
      <p:graphicFrame>
        <p:nvGraphicFramePr>
          <p:cNvPr id="3" name="Google Shape;559;p59">
            <a:extLst>
              <a:ext uri="{FF2B5EF4-FFF2-40B4-BE49-F238E27FC236}">
                <a16:creationId xmlns:a16="http://schemas.microsoft.com/office/drawing/2014/main" id="{F6BB16EF-9DEB-F041-9B6E-A4CD5D9D272A}"/>
              </a:ext>
            </a:extLst>
          </p:cNvPr>
          <p:cNvGraphicFramePr/>
          <p:nvPr/>
        </p:nvGraphicFramePr>
        <p:xfrm>
          <a:off x="3472437" y="1320077"/>
          <a:ext cx="5535075" cy="1483400"/>
        </p:xfrm>
        <a:graphic>
          <a:graphicData uri="http://schemas.openxmlformats.org/drawingml/2006/table">
            <a:tbl>
              <a:tblPr firstRow="1" bandRow="1">
                <a:tableStyleId>{5940675A-B579-460E-94D1-54222C63F5DA}</a:tableStyleId>
              </a:tblPr>
              <a:tblGrid>
                <a:gridCol w="2912850">
                  <a:extLst>
                    <a:ext uri="{9D8B030D-6E8A-4147-A177-3AD203B41FA5}">
                      <a16:colId xmlns:a16="http://schemas.microsoft.com/office/drawing/2014/main" val="20000"/>
                    </a:ext>
                  </a:extLst>
                </a:gridCol>
                <a:gridCol w="1259200">
                  <a:extLst>
                    <a:ext uri="{9D8B030D-6E8A-4147-A177-3AD203B41FA5}">
                      <a16:colId xmlns:a16="http://schemas.microsoft.com/office/drawing/2014/main" val="20001"/>
                    </a:ext>
                  </a:extLst>
                </a:gridCol>
                <a:gridCol w="13630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50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spcBef>
                          <a:spcPts val="0"/>
                        </a:spcBef>
                        <a:spcAft>
                          <a:spcPts val="0"/>
                        </a:spcAft>
                        <a:buNone/>
                      </a:pPr>
                      <a:r>
                        <a:rPr lang="en" sz="1500">
                          <a:solidFill>
                            <a:schemeClr val="bg1"/>
                          </a:solidFill>
                          <a:sym typeface="Arial"/>
                        </a:rPr>
                        <a:t>Female</a:t>
                      </a:r>
                      <a:endParaRPr sz="150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spcBef>
                          <a:spcPts val="0"/>
                        </a:spcBef>
                        <a:spcAft>
                          <a:spcPts val="0"/>
                        </a:spcAft>
                        <a:buNone/>
                      </a:pPr>
                      <a:r>
                        <a:rPr lang="en" sz="1500" dirty="0">
                          <a:solidFill>
                            <a:schemeClr val="bg1"/>
                          </a:solidFill>
                          <a:sym typeface="Arial"/>
                        </a:rPr>
                        <a:t>Male</a:t>
                      </a:r>
                      <a:endParaRPr sz="1500"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lt1"/>
                        </a:buClr>
                        <a:buSzPts val="2400"/>
                        <a:buFont typeface="Calibri"/>
                        <a:buNone/>
                      </a:pPr>
                      <a:r>
                        <a:rPr lang="en" sz="1500" dirty="0">
                          <a:solidFill>
                            <a:schemeClr val="bg1"/>
                          </a:solidFill>
                          <a:sym typeface="Arial"/>
                        </a:rPr>
                        <a:t>Sex Chromosomal Pattern</a:t>
                      </a:r>
                      <a:endParaRPr sz="1500"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lt1"/>
                        </a:buClr>
                        <a:buSzPts val="2400"/>
                        <a:buFont typeface="Calibri"/>
                        <a:buNone/>
                      </a:pPr>
                      <a:r>
                        <a:rPr lang="en" sz="1500">
                          <a:solidFill>
                            <a:schemeClr val="bg1"/>
                          </a:solidFill>
                          <a:sym typeface="Arial"/>
                        </a:rPr>
                        <a:t>Sex chromosomes in gametes</a:t>
                      </a:r>
                      <a:endParaRPr sz="1500" b="1">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 sz="1500">
                          <a:solidFill>
                            <a:schemeClr val="bg1"/>
                          </a:solidFill>
                          <a:sym typeface="Arial"/>
                        </a:rPr>
                        <a:t>Sex chromosomes in zygote</a:t>
                      </a:r>
                      <a:endParaRPr sz="1500" b="1">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4" name="Google Shape;560;p59" descr="http://www.newhealthadvisor.com/images/1HT01477/Father-Determines-The-Sex-Of-The-Child!.jpeg">
            <a:extLst>
              <a:ext uri="{FF2B5EF4-FFF2-40B4-BE49-F238E27FC236}">
                <a16:creationId xmlns:a16="http://schemas.microsoft.com/office/drawing/2014/main" id="{F715272D-C28F-C745-991D-5E68819D5302}"/>
              </a:ext>
            </a:extLst>
          </p:cNvPr>
          <p:cNvPicPr preferRelativeResize="0"/>
          <p:nvPr/>
        </p:nvPicPr>
        <p:blipFill rotWithShape="1">
          <a:blip r:embed="rId3">
            <a:alphaModFix/>
          </a:blip>
          <a:srcRect l="6810" t="11598" r="6758" b="6029"/>
          <a:stretch/>
        </p:blipFill>
        <p:spPr>
          <a:xfrm>
            <a:off x="60161" y="1283981"/>
            <a:ext cx="3352116" cy="2253302"/>
          </a:xfrm>
          <a:prstGeom prst="rect">
            <a:avLst/>
          </a:prstGeom>
          <a:noFill/>
          <a:ln>
            <a:noFill/>
          </a:ln>
        </p:spPr>
      </p:pic>
      <p:sp>
        <p:nvSpPr>
          <p:cNvPr id="5" name="Google Shape;558;p59">
            <a:extLst>
              <a:ext uri="{FF2B5EF4-FFF2-40B4-BE49-F238E27FC236}">
                <a16:creationId xmlns:a16="http://schemas.microsoft.com/office/drawing/2014/main" id="{06FAB249-BC91-EC41-9876-263820EC85F9}"/>
              </a:ext>
            </a:extLst>
          </p:cNvPr>
          <p:cNvSpPr txBox="1">
            <a:spLocks/>
          </p:cNvSpPr>
          <p:nvPr/>
        </p:nvSpPr>
        <p:spPr>
          <a:xfrm>
            <a:off x="156411" y="875577"/>
            <a:ext cx="8554453" cy="3214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just">
              <a:buSzPts val="4400"/>
            </a:pPr>
            <a:r>
              <a:rPr lang="en-IN" sz="1900" dirty="0">
                <a:solidFill>
                  <a:schemeClr val="bg1"/>
                </a:solidFill>
              </a:rPr>
              <a:t>Humans are sexually reproducing and viviparous (producing living young, not eggs).</a:t>
            </a:r>
          </a:p>
        </p:txBody>
      </p:sp>
      <p:graphicFrame>
        <p:nvGraphicFramePr>
          <p:cNvPr id="7" name="Table 6">
            <a:extLst>
              <a:ext uri="{FF2B5EF4-FFF2-40B4-BE49-F238E27FC236}">
                <a16:creationId xmlns:a16="http://schemas.microsoft.com/office/drawing/2014/main" id="{DB515E86-7A24-4B41-A314-8C71EE83F4C2}"/>
              </a:ext>
            </a:extLst>
          </p:cNvPr>
          <p:cNvGraphicFramePr>
            <a:graphicFrameLocks noGrp="1"/>
          </p:cNvGraphicFramePr>
          <p:nvPr/>
        </p:nvGraphicFramePr>
        <p:xfrm>
          <a:off x="6385287" y="1690927"/>
          <a:ext cx="2622225" cy="370850"/>
        </p:xfrm>
        <a:graphic>
          <a:graphicData uri="http://schemas.openxmlformats.org/drawingml/2006/table">
            <a:tbl>
              <a:tblPr firstRow="1" bandRow="1">
                <a:tableStyleId>{5940675A-B579-460E-94D1-54222C63F5DA}</a:tableStyleId>
              </a:tblPr>
              <a:tblGrid>
                <a:gridCol w="1259200">
                  <a:extLst>
                    <a:ext uri="{9D8B030D-6E8A-4147-A177-3AD203B41FA5}">
                      <a16:colId xmlns:a16="http://schemas.microsoft.com/office/drawing/2014/main" val="303583491"/>
                    </a:ext>
                  </a:extLst>
                </a:gridCol>
                <a:gridCol w="1363025">
                  <a:extLst>
                    <a:ext uri="{9D8B030D-6E8A-4147-A177-3AD203B41FA5}">
                      <a16:colId xmlns:a16="http://schemas.microsoft.com/office/drawing/2014/main" val="3089083583"/>
                    </a:ext>
                  </a:extLst>
                </a:gridCol>
              </a:tblGrid>
              <a:tr h="370850">
                <a:tc>
                  <a:txBody>
                    <a:bodyPr/>
                    <a:lstStyle/>
                    <a:p>
                      <a:pPr marL="0" marR="0" lvl="0" indent="0" algn="ctr" rtl="0">
                        <a:spcBef>
                          <a:spcPts val="0"/>
                        </a:spcBef>
                        <a:spcAft>
                          <a:spcPts val="0"/>
                        </a:spcAft>
                        <a:buNone/>
                      </a:pPr>
                      <a:r>
                        <a:rPr lang="en" sz="1500" dirty="0">
                          <a:solidFill>
                            <a:schemeClr val="bg1"/>
                          </a:solidFill>
                          <a:sym typeface="Arial"/>
                        </a:rPr>
                        <a:t>XX</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spcBef>
                          <a:spcPts val="0"/>
                        </a:spcBef>
                        <a:spcAft>
                          <a:spcPts val="0"/>
                        </a:spcAft>
                        <a:buNone/>
                      </a:pPr>
                      <a:r>
                        <a:rPr lang="en" sz="1500" dirty="0">
                          <a:solidFill>
                            <a:schemeClr val="bg1"/>
                          </a:solidFill>
                          <a:sym typeface="Arial"/>
                        </a:rPr>
                        <a:t>XY</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7510993"/>
                  </a:ext>
                </a:extLst>
              </a:tr>
            </a:tbl>
          </a:graphicData>
        </a:graphic>
      </p:graphicFrame>
      <p:graphicFrame>
        <p:nvGraphicFramePr>
          <p:cNvPr id="9" name="Table 8">
            <a:extLst>
              <a:ext uri="{FF2B5EF4-FFF2-40B4-BE49-F238E27FC236}">
                <a16:creationId xmlns:a16="http://schemas.microsoft.com/office/drawing/2014/main" id="{CF559774-68B3-8241-B018-E8155745CDF7}"/>
              </a:ext>
            </a:extLst>
          </p:cNvPr>
          <p:cNvGraphicFramePr>
            <a:graphicFrameLocks noGrp="1"/>
          </p:cNvGraphicFramePr>
          <p:nvPr/>
        </p:nvGraphicFramePr>
        <p:xfrm>
          <a:off x="6384365" y="2059954"/>
          <a:ext cx="2622225" cy="370850"/>
        </p:xfrm>
        <a:graphic>
          <a:graphicData uri="http://schemas.openxmlformats.org/drawingml/2006/table">
            <a:tbl>
              <a:tblPr firstRow="1" bandRow="1">
                <a:tableStyleId>{5940675A-B579-460E-94D1-54222C63F5DA}</a:tableStyleId>
              </a:tblPr>
              <a:tblGrid>
                <a:gridCol w="1259200">
                  <a:extLst>
                    <a:ext uri="{9D8B030D-6E8A-4147-A177-3AD203B41FA5}">
                      <a16:colId xmlns:a16="http://schemas.microsoft.com/office/drawing/2014/main" val="190957574"/>
                    </a:ext>
                  </a:extLst>
                </a:gridCol>
                <a:gridCol w="1363025">
                  <a:extLst>
                    <a:ext uri="{9D8B030D-6E8A-4147-A177-3AD203B41FA5}">
                      <a16:colId xmlns:a16="http://schemas.microsoft.com/office/drawing/2014/main" val="1437341386"/>
                    </a:ext>
                  </a:extLst>
                </a:gridCol>
              </a:tblGrid>
              <a:tr h="370850">
                <a:tc>
                  <a:txBody>
                    <a:bodyPr/>
                    <a:lstStyle/>
                    <a:p>
                      <a:pPr marL="0" marR="0" lvl="0" indent="0" algn="ctr" rtl="0">
                        <a:spcBef>
                          <a:spcPts val="0"/>
                        </a:spcBef>
                        <a:spcAft>
                          <a:spcPts val="0"/>
                        </a:spcAft>
                        <a:buNone/>
                      </a:pPr>
                      <a:r>
                        <a:rPr lang="en" sz="1500" dirty="0">
                          <a:solidFill>
                            <a:schemeClr val="bg1"/>
                          </a:solidFill>
                          <a:sym typeface="Arial"/>
                        </a:rPr>
                        <a:t>X  or X</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lt1"/>
                        </a:buClr>
                        <a:buSzPts val="2000"/>
                        <a:buFont typeface="Calibri"/>
                        <a:buNone/>
                      </a:pPr>
                      <a:r>
                        <a:rPr lang="en" sz="1500" dirty="0">
                          <a:solidFill>
                            <a:schemeClr val="bg1"/>
                          </a:solidFill>
                          <a:sym typeface="Arial"/>
                        </a:rPr>
                        <a:t>X  or Y</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4801537"/>
                  </a:ext>
                </a:extLst>
              </a:tr>
            </a:tbl>
          </a:graphicData>
        </a:graphic>
      </p:graphicFrame>
      <p:graphicFrame>
        <p:nvGraphicFramePr>
          <p:cNvPr id="11" name="Table 10">
            <a:extLst>
              <a:ext uri="{FF2B5EF4-FFF2-40B4-BE49-F238E27FC236}">
                <a16:creationId xmlns:a16="http://schemas.microsoft.com/office/drawing/2014/main" id="{7C88EF43-BD17-A344-AB24-C549DF1B8F7D}"/>
              </a:ext>
            </a:extLst>
          </p:cNvPr>
          <p:cNvGraphicFramePr>
            <a:graphicFrameLocks noGrp="1"/>
          </p:cNvGraphicFramePr>
          <p:nvPr/>
        </p:nvGraphicFramePr>
        <p:xfrm>
          <a:off x="6378562" y="2428353"/>
          <a:ext cx="2622225" cy="370850"/>
        </p:xfrm>
        <a:graphic>
          <a:graphicData uri="http://schemas.openxmlformats.org/drawingml/2006/table">
            <a:tbl>
              <a:tblPr firstRow="1" bandRow="1">
                <a:tableStyleId>{5940675A-B579-460E-94D1-54222C63F5DA}</a:tableStyleId>
              </a:tblPr>
              <a:tblGrid>
                <a:gridCol w="1259200">
                  <a:extLst>
                    <a:ext uri="{9D8B030D-6E8A-4147-A177-3AD203B41FA5}">
                      <a16:colId xmlns:a16="http://schemas.microsoft.com/office/drawing/2014/main" val="3365516332"/>
                    </a:ext>
                  </a:extLst>
                </a:gridCol>
                <a:gridCol w="1363025">
                  <a:extLst>
                    <a:ext uri="{9D8B030D-6E8A-4147-A177-3AD203B41FA5}">
                      <a16:colId xmlns:a16="http://schemas.microsoft.com/office/drawing/2014/main" val="4284846719"/>
                    </a:ext>
                  </a:extLst>
                </a:gridCol>
              </a:tblGrid>
              <a:tr h="370850">
                <a:tc>
                  <a:txBody>
                    <a:bodyPr/>
                    <a:lstStyle/>
                    <a:p>
                      <a:pPr marL="0" marR="0" lvl="0" indent="0" algn="ctr" rtl="0">
                        <a:spcBef>
                          <a:spcPts val="0"/>
                        </a:spcBef>
                        <a:spcAft>
                          <a:spcPts val="0"/>
                        </a:spcAft>
                        <a:buNone/>
                      </a:pPr>
                      <a:r>
                        <a:rPr lang="en" sz="1500" dirty="0">
                          <a:solidFill>
                            <a:schemeClr val="bg1"/>
                          </a:solidFill>
                          <a:sym typeface="Arial"/>
                        </a:rPr>
                        <a:t>XX</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spcBef>
                          <a:spcPts val="0"/>
                        </a:spcBef>
                        <a:spcAft>
                          <a:spcPts val="0"/>
                        </a:spcAft>
                        <a:buNone/>
                      </a:pPr>
                      <a:r>
                        <a:rPr lang="en" sz="1500" dirty="0">
                          <a:solidFill>
                            <a:schemeClr val="bg1"/>
                          </a:solidFill>
                          <a:sym typeface="Arial"/>
                        </a:rPr>
                        <a:t>XY</a:t>
                      </a:r>
                      <a:endParaRPr sz="1500" b="1" dirty="0">
                        <a:solidFill>
                          <a:schemeClr val="bg1"/>
                        </a:solidFill>
                        <a:latin typeface="Arial"/>
                        <a:ea typeface="Arial"/>
                        <a:cs typeface="Arial"/>
                        <a:sym typeface="Arial"/>
                      </a:endParaRPr>
                    </a:p>
                  </a:txBody>
                  <a:tcPr marL="91450" marR="91450" marT="45725" marB="45725">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416274"/>
                  </a:ext>
                </a:extLst>
              </a:tr>
            </a:tbl>
          </a:graphicData>
        </a:graphic>
      </p:graphicFrame>
    </p:spTree>
    <p:extLst>
      <p:ext uri="{BB962C8B-B14F-4D97-AF65-F5344CB8AC3E}">
        <p14:creationId xmlns:p14="http://schemas.microsoft.com/office/powerpoint/2010/main" val="306790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7"/>
          <p:cNvSpPr txBox="1">
            <a:spLocks noGrp="1"/>
          </p:cNvSpPr>
          <p:nvPr>
            <p:ph type="title"/>
          </p:nvPr>
        </p:nvSpPr>
        <p:spPr>
          <a:xfrm>
            <a:off x="82380" y="228865"/>
            <a:ext cx="8938052" cy="952500"/>
          </a:xfrm>
          <a:prstGeom prst="rect">
            <a:avLst/>
          </a:prstGeom>
          <a:noFill/>
          <a:ln>
            <a:noFill/>
          </a:ln>
        </p:spPr>
        <p:txBody>
          <a:bodyPr spcFirstLastPara="1" wrap="square" lIns="76188" tIns="38083" rIns="76188" bIns="38083" anchor="ctr" anchorCtr="0">
            <a:normAutofit/>
          </a:bodyPr>
          <a:lstStyle/>
          <a:p>
            <a:pPr>
              <a:buSzPts val="3600"/>
            </a:pPr>
            <a:r>
              <a:rPr lang="en-US" sz="1800" b="1"/>
              <a:t>Hormones involved in embryo development</a:t>
            </a:r>
            <a:endParaRPr sz="1800" b="1"/>
          </a:p>
        </p:txBody>
      </p:sp>
      <p:sp>
        <p:nvSpPr>
          <p:cNvPr id="876" name="Google Shape;876;p87"/>
          <p:cNvSpPr txBox="1">
            <a:spLocks noGrp="1"/>
          </p:cNvSpPr>
          <p:nvPr>
            <p:ph type="body" idx="1"/>
          </p:nvPr>
        </p:nvSpPr>
        <p:spPr>
          <a:xfrm>
            <a:off x="529282" y="971682"/>
            <a:ext cx="8044247" cy="3771636"/>
          </a:xfrm>
          <a:prstGeom prst="rect">
            <a:avLst/>
          </a:prstGeom>
          <a:noFill/>
          <a:ln>
            <a:noFill/>
          </a:ln>
        </p:spPr>
        <p:txBody>
          <a:bodyPr spcFirstLastPara="1" wrap="square" lIns="76188" tIns="38083" rIns="76188" bIns="38083" anchor="t" anchorCtr="0">
            <a:normAutofit/>
          </a:bodyPr>
          <a:lstStyle/>
          <a:p>
            <a:pPr marL="285739" algn="just">
              <a:spcBef>
                <a:spcPts val="0"/>
              </a:spcBef>
              <a:buClr>
                <a:srgbClr val="FFFF00"/>
              </a:buClr>
              <a:buSzPct val="100000"/>
            </a:pPr>
            <a:r>
              <a:rPr lang="en-US" sz="1800" b="1" dirty="0" err="1">
                <a:solidFill>
                  <a:srgbClr val="FFFF00"/>
                </a:solidFill>
              </a:rPr>
              <a:t>Relaxin</a:t>
            </a:r>
            <a:r>
              <a:rPr lang="en-US" sz="1800" dirty="0"/>
              <a:t> is secreted by ovary.</a:t>
            </a:r>
            <a:endParaRPr sz="1800" dirty="0"/>
          </a:p>
          <a:p>
            <a:pPr marL="285739" algn="just">
              <a:spcBef>
                <a:spcPts val="533"/>
              </a:spcBef>
              <a:buSzPct val="100000"/>
            </a:pPr>
            <a:r>
              <a:rPr lang="en-US" sz="1800" dirty="0" err="1"/>
              <a:t>Relaxin</a:t>
            </a:r>
            <a:r>
              <a:rPr lang="en-US" sz="1800" dirty="0"/>
              <a:t> </a:t>
            </a:r>
            <a:r>
              <a:rPr lang="en-US" sz="1800" b="1" dirty="0">
                <a:solidFill>
                  <a:srgbClr val="FFFF00"/>
                </a:solidFill>
              </a:rPr>
              <a:t>softens pubic symphysis</a:t>
            </a:r>
            <a:endParaRPr sz="1800" b="1" dirty="0">
              <a:solidFill>
                <a:srgbClr val="FFFF00"/>
              </a:solidFill>
            </a:endParaRPr>
          </a:p>
          <a:p>
            <a:pPr marL="285739" algn="just">
              <a:spcBef>
                <a:spcPts val="533"/>
              </a:spcBef>
              <a:buClr>
                <a:srgbClr val="FFFF00"/>
              </a:buClr>
              <a:buSzPct val="100000"/>
            </a:pPr>
            <a:r>
              <a:rPr lang="en-US" sz="1800" b="1" dirty="0">
                <a:solidFill>
                  <a:srgbClr val="FFFF00"/>
                </a:solidFill>
              </a:rPr>
              <a:t>Estrogen, progesterone, cortisol, prolactin, </a:t>
            </a:r>
            <a:r>
              <a:rPr lang="en-US" sz="1800" b="1" dirty="0" err="1">
                <a:solidFill>
                  <a:srgbClr val="FFFF00"/>
                </a:solidFill>
              </a:rPr>
              <a:t>thyrosxine</a:t>
            </a:r>
            <a:r>
              <a:rPr lang="en-US" sz="1800" b="1" dirty="0">
                <a:solidFill>
                  <a:srgbClr val="FFFF00"/>
                </a:solidFill>
              </a:rPr>
              <a:t> </a:t>
            </a:r>
            <a:r>
              <a:rPr lang="en-US" sz="1800" dirty="0"/>
              <a:t>are essential for;</a:t>
            </a:r>
            <a:endParaRPr sz="1800" dirty="0"/>
          </a:p>
          <a:p>
            <a:pPr marL="809593" lvl="1" indent="-428608" algn="just">
              <a:spcBef>
                <a:spcPts val="467"/>
              </a:spcBef>
              <a:buClr>
                <a:srgbClr val="FFFF00"/>
              </a:buClr>
              <a:buSzPct val="100000"/>
              <a:buFont typeface="Wingdings" pitchFamily="2" charset="2"/>
              <a:buChar char="Ø"/>
            </a:pPr>
            <a:r>
              <a:rPr lang="en-US" sz="1800" dirty="0">
                <a:solidFill>
                  <a:srgbClr val="FFFF00"/>
                </a:solidFill>
              </a:rPr>
              <a:t>Supporting fetal growth,</a:t>
            </a:r>
            <a:endParaRPr sz="1800" dirty="0"/>
          </a:p>
          <a:p>
            <a:pPr marL="809593" lvl="1" indent="-428608" algn="just">
              <a:spcBef>
                <a:spcPts val="467"/>
              </a:spcBef>
              <a:buClr>
                <a:srgbClr val="FFFF00"/>
              </a:buClr>
              <a:buSzPct val="100000"/>
              <a:buFont typeface="Wingdings" pitchFamily="2" charset="2"/>
              <a:buChar char="Ø"/>
            </a:pPr>
            <a:r>
              <a:rPr lang="en-US" sz="1800" dirty="0">
                <a:solidFill>
                  <a:srgbClr val="FFFF00"/>
                </a:solidFill>
              </a:rPr>
              <a:t>Metabolic changes in the mother and</a:t>
            </a:r>
            <a:endParaRPr sz="1800" dirty="0"/>
          </a:p>
          <a:p>
            <a:pPr marL="809593" lvl="1" indent="-428608" algn="just">
              <a:spcBef>
                <a:spcPts val="467"/>
              </a:spcBef>
              <a:buClr>
                <a:srgbClr val="FFFF00"/>
              </a:buClr>
              <a:buSzPct val="100000"/>
              <a:buFont typeface="Wingdings" pitchFamily="2" charset="2"/>
              <a:buChar char="Ø"/>
            </a:pPr>
            <a:r>
              <a:rPr lang="en-US" sz="1800" dirty="0">
                <a:solidFill>
                  <a:srgbClr val="FFFF00"/>
                </a:solidFill>
              </a:rPr>
              <a:t>Maintenance of pregnancy.</a:t>
            </a:r>
            <a:endParaRPr sz="1800" dirty="0"/>
          </a:p>
        </p:txBody>
      </p:sp>
    </p:spTree>
    <p:extLst>
      <p:ext uri="{BB962C8B-B14F-4D97-AF65-F5344CB8AC3E}">
        <p14:creationId xmlns:p14="http://schemas.microsoft.com/office/powerpoint/2010/main" val="144403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6">
                                            <p:txEl>
                                              <p:pRg st="0" end="0"/>
                                            </p:txEl>
                                          </p:spTgt>
                                        </p:tgtEl>
                                        <p:attrNameLst>
                                          <p:attrName>style.visibility</p:attrName>
                                        </p:attrNameLst>
                                      </p:cBhvr>
                                      <p:to>
                                        <p:strVal val="visible"/>
                                      </p:to>
                                    </p:set>
                                    <p:anim calcmode="lin" valueType="num">
                                      <p:cBhvr additive="base">
                                        <p:cTn id="7" dur="500"/>
                                        <p:tgtEl>
                                          <p:spTgt spid="8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76">
                                            <p:txEl>
                                              <p:pRg st="1" end="1"/>
                                            </p:txEl>
                                          </p:spTgt>
                                        </p:tgtEl>
                                        <p:attrNameLst>
                                          <p:attrName>style.visibility</p:attrName>
                                        </p:attrNameLst>
                                      </p:cBhvr>
                                      <p:to>
                                        <p:strVal val="visible"/>
                                      </p:to>
                                    </p:set>
                                    <p:anim calcmode="lin" valueType="num">
                                      <p:cBhvr additive="base">
                                        <p:cTn id="12" dur="500"/>
                                        <p:tgtEl>
                                          <p:spTgt spid="87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76">
                                            <p:txEl>
                                              <p:pRg st="2" end="2"/>
                                            </p:txEl>
                                          </p:spTgt>
                                        </p:tgtEl>
                                        <p:attrNameLst>
                                          <p:attrName>style.visibility</p:attrName>
                                        </p:attrNameLst>
                                      </p:cBhvr>
                                      <p:to>
                                        <p:strVal val="visible"/>
                                      </p:to>
                                    </p:set>
                                    <p:anim calcmode="lin" valueType="num">
                                      <p:cBhvr additive="base">
                                        <p:cTn id="17" dur="500"/>
                                        <p:tgtEl>
                                          <p:spTgt spid="87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76">
                                            <p:txEl>
                                              <p:pRg st="3" end="3"/>
                                            </p:txEl>
                                          </p:spTgt>
                                        </p:tgtEl>
                                        <p:attrNameLst>
                                          <p:attrName>style.visibility</p:attrName>
                                        </p:attrNameLst>
                                      </p:cBhvr>
                                      <p:to>
                                        <p:strVal val="visible"/>
                                      </p:to>
                                    </p:set>
                                    <p:anim calcmode="lin" valueType="num">
                                      <p:cBhvr additive="base">
                                        <p:cTn id="22" dur="500"/>
                                        <p:tgtEl>
                                          <p:spTgt spid="87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76">
                                            <p:txEl>
                                              <p:pRg st="4" end="4"/>
                                            </p:txEl>
                                          </p:spTgt>
                                        </p:tgtEl>
                                        <p:attrNameLst>
                                          <p:attrName>style.visibility</p:attrName>
                                        </p:attrNameLst>
                                      </p:cBhvr>
                                      <p:to>
                                        <p:strVal val="visible"/>
                                      </p:to>
                                    </p:set>
                                    <p:anim calcmode="lin" valueType="num">
                                      <p:cBhvr additive="base">
                                        <p:cTn id="27" dur="500"/>
                                        <p:tgtEl>
                                          <p:spTgt spid="87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76">
                                            <p:txEl>
                                              <p:pRg st="5" end="5"/>
                                            </p:txEl>
                                          </p:spTgt>
                                        </p:tgtEl>
                                        <p:attrNameLst>
                                          <p:attrName>style.visibility</p:attrName>
                                        </p:attrNameLst>
                                      </p:cBhvr>
                                      <p:to>
                                        <p:strVal val="visible"/>
                                      </p:to>
                                    </p:set>
                                    <p:anim calcmode="lin" valueType="num">
                                      <p:cBhvr additive="base">
                                        <p:cTn id="32" dur="500"/>
                                        <p:tgtEl>
                                          <p:spTgt spid="87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5"/>
          <p:cNvSpPr txBox="1">
            <a:spLocks noGrp="1"/>
          </p:cNvSpPr>
          <p:nvPr>
            <p:ph type="title"/>
          </p:nvPr>
        </p:nvSpPr>
        <p:spPr>
          <a:xfrm>
            <a:off x="0" y="322952"/>
            <a:ext cx="9144000" cy="435366"/>
          </a:xfrm>
          <a:prstGeom prst="rect">
            <a:avLst/>
          </a:prstGeom>
          <a:noFill/>
          <a:ln>
            <a:noFill/>
          </a:ln>
        </p:spPr>
        <p:txBody>
          <a:bodyPr spcFirstLastPara="1" wrap="square" lIns="76188" tIns="38083" rIns="76188" bIns="38083" anchor="ctr" anchorCtr="0">
            <a:normAutofit/>
          </a:bodyPr>
          <a:lstStyle/>
          <a:p>
            <a:pPr>
              <a:buClr>
                <a:srgbClr val="FFFF00"/>
              </a:buClr>
              <a:buSzPts val="4400"/>
            </a:pPr>
            <a:r>
              <a:rPr lang="en-US" sz="2000" b="1" dirty="0">
                <a:solidFill>
                  <a:srgbClr val="FFFF00"/>
                </a:solidFill>
              </a:rPr>
              <a:t>(uterine contractions</a:t>
            </a:r>
            <a:r>
              <a:rPr lang="en-US" sz="2000" dirty="0">
                <a:solidFill>
                  <a:srgbClr val="FFFF00"/>
                </a:solidFill>
              </a:rPr>
              <a:t> </a:t>
            </a:r>
            <a:r>
              <a:rPr lang="en-US" sz="2000" dirty="0">
                <a:solidFill>
                  <a:schemeClr val="bg1"/>
                </a:solidFill>
              </a:rPr>
              <a:t>induced by </a:t>
            </a:r>
            <a:r>
              <a:rPr lang="en-US" sz="2000" i="1" dirty="0"/>
              <a:t>a complex </a:t>
            </a:r>
            <a:r>
              <a:rPr lang="en-US" sz="2000" i="1" dirty="0">
                <a:solidFill>
                  <a:srgbClr val="FFFF00"/>
                </a:solidFill>
              </a:rPr>
              <a:t>neuroendocrine mechanism</a:t>
            </a:r>
            <a:r>
              <a:rPr lang="en-US" sz="2000" b="1" i="1" dirty="0">
                <a:solidFill>
                  <a:srgbClr val="FFFF00"/>
                </a:solidFill>
              </a:rPr>
              <a:t> </a:t>
            </a:r>
            <a:r>
              <a:rPr lang="en-US" sz="2000" i="1" dirty="0">
                <a:solidFill>
                  <a:schemeClr val="bg1"/>
                </a:solidFill>
              </a:rPr>
              <a:t>for</a:t>
            </a:r>
            <a:r>
              <a:rPr lang="en-US" sz="2000" b="1" i="1" dirty="0">
                <a:solidFill>
                  <a:srgbClr val="FFFF00"/>
                </a:solidFill>
              </a:rPr>
              <a:t> parturition</a:t>
            </a:r>
            <a:endParaRPr sz="2000" b="1" dirty="0"/>
          </a:p>
        </p:txBody>
      </p:sp>
      <p:sp>
        <p:nvSpPr>
          <p:cNvPr id="855" name="Google Shape;855;p85"/>
          <p:cNvSpPr txBox="1">
            <a:spLocks noGrp="1"/>
          </p:cNvSpPr>
          <p:nvPr>
            <p:ph type="body" idx="1"/>
          </p:nvPr>
        </p:nvSpPr>
        <p:spPr>
          <a:xfrm>
            <a:off x="3810" y="727445"/>
            <a:ext cx="5230614" cy="4873212"/>
          </a:xfrm>
          <a:prstGeom prst="rect">
            <a:avLst/>
          </a:prstGeom>
          <a:noFill/>
          <a:ln>
            <a:noFill/>
          </a:ln>
        </p:spPr>
        <p:txBody>
          <a:bodyPr spcFirstLastPara="1" wrap="square" lIns="76188" tIns="38083" rIns="76188" bIns="38083" anchor="t" anchorCtr="0">
            <a:noAutofit/>
          </a:bodyPr>
          <a:lstStyle/>
          <a:p>
            <a:pPr marL="285739" algn="ctr">
              <a:spcBef>
                <a:spcPts val="0"/>
              </a:spcBef>
              <a:buClr>
                <a:srgbClr val="FFFF00"/>
              </a:buClr>
              <a:buSzPts val="2400"/>
              <a:buNone/>
            </a:pPr>
            <a:r>
              <a:rPr lang="en-US" sz="1800" b="1" dirty="0" err="1">
                <a:solidFill>
                  <a:srgbClr val="FFFF00"/>
                </a:solidFill>
              </a:rPr>
              <a:t>Foetus</a:t>
            </a:r>
            <a:r>
              <a:rPr lang="en-US" sz="1800" dirty="0">
                <a:solidFill>
                  <a:srgbClr val="FFFF00"/>
                </a:solidFill>
              </a:rPr>
              <a:t> </a:t>
            </a:r>
            <a:r>
              <a:rPr lang="en-US" sz="1800" dirty="0"/>
              <a:t>and </a:t>
            </a:r>
            <a:r>
              <a:rPr lang="en-US" sz="1800" b="1" dirty="0">
                <a:solidFill>
                  <a:srgbClr val="FFFF00"/>
                </a:solidFill>
              </a:rPr>
              <a:t>placenta</a:t>
            </a:r>
            <a:endParaRPr lang="en-US" sz="1800" dirty="0"/>
          </a:p>
          <a:p>
            <a:pPr marL="285739" algn="ctr">
              <a:spcBef>
                <a:spcPts val="0"/>
              </a:spcBef>
              <a:buClr>
                <a:srgbClr val="FFFF00"/>
              </a:buClr>
              <a:buSzPts val="2400"/>
              <a:buNone/>
            </a:pPr>
            <a:r>
              <a:rPr lang="en-US" sz="1800" dirty="0">
                <a:solidFill>
                  <a:schemeClr val="bg1"/>
                </a:solidFill>
              </a:rPr>
              <a:t>       Signal</a:t>
            </a:r>
          </a:p>
          <a:p>
            <a:pPr marL="285739" algn="ctr">
              <a:spcBef>
                <a:spcPts val="0"/>
              </a:spcBef>
              <a:buClr>
                <a:srgbClr val="FFFF00"/>
              </a:buClr>
              <a:buSzPts val="2400"/>
              <a:buNone/>
            </a:pPr>
            <a:r>
              <a:rPr lang="en-US" sz="1800" b="1" dirty="0">
                <a:solidFill>
                  <a:srgbClr val="FFFF00"/>
                </a:solidFill>
              </a:rPr>
              <a:t>Maternal pituitary</a:t>
            </a:r>
            <a:endParaRPr sz="1800" dirty="0"/>
          </a:p>
          <a:p>
            <a:pPr marL="285739" algn="ctr">
              <a:spcBef>
                <a:spcPts val="400"/>
              </a:spcBef>
              <a:buSzPts val="2400"/>
              <a:buNone/>
            </a:pPr>
            <a:r>
              <a:rPr lang="en-US" sz="1800" dirty="0"/>
              <a:t>          Release</a:t>
            </a:r>
            <a:endParaRPr sz="1800" dirty="0"/>
          </a:p>
          <a:p>
            <a:pPr marL="285739" algn="ctr">
              <a:spcBef>
                <a:spcPts val="400"/>
              </a:spcBef>
              <a:buClr>
                <a:srgbClr val="FFFF00"/>
              </a:buClr>
              <a:buSzPts val="2400"/>
              <a:buNone/>
            </a:pPr>
            <a:r>
              <a:rPr lang="en-US" sz="1800" b="1" dirty="0">
                <a:solidFill>
                  <a:srgbClr val="FFFF00"/>
                </a:solidFill>
              </a:rPr>
              <a:t>Oxytocin</a:t>
            </a:r>
            <a:endParaRPr sz="1800" dirty="0"/>
          </a:p>
          <a:p>
            <a:pPr marL="285739" algn="ctr">
              <a:spcBef>
                <a:spcPts val="400"/>
              </a:spcBef>
              <a:buSzPts val="2400"/>
              <a:buNone/>
            </a:pPr>
            <a:endParaRPr sz="1800" dirty="0"/>
          </a:p>
          <a:p>
            <a:pPr marL="285739" algn="ctr">
              <a:spcBef>
                <a:spcPts val="400"/>
              </a:spcBef>
              <a:buSzPts val="2400"/>
              <a:buNone/>
            </a:pPr>
            <a:r>
              <a:rPr lang="en-US" sz="1800" dirty="0"/>
              <a:t>Oxytocin acts on the </a:t>
            </a:r>
            <a:r>
              <a:rPr lang="en-US" sz="1800" b="1" dirty="0">
                <a:solidFill>
                  <a:srgbClr val="FFFF00"/>
                </a:solidFill>
              </a:rPr>
              <a:t>uterine muscle </a:t>
            </a:r>
            <a:endParaRPr sz="1800" dirty="0"/>
          </a:p>
          <a:p>
            <a:pPr marL="285739" algn="ctr">
              <a:spcBef>
                <a:spcPts val="400"/>
              </a:spcBef>
              <a:buSzPts val="2400"/>
              <a:buNone/>
            </a:pPr>
            <a:endParaRPr sz="1800" dirty="0"/>
          </a:p>
          <a:p>
            <a:pPr marL="285739" algn="ctr">
              <a:spcBef>
                <a:spcPts val="400"/>
              </a:spcBef>
              <a:buSzPts val="2400"/>
              <a:buNone/>
            </a:pPr>
            <a:r>
              <a:rPr lang="en-US" sz="1800" dirty="0"/>
              <a:t>Causes </a:t>
            </a:r>
            <a:r>
              <a:rPr lang="en-US" sz="1800" b="1" dirty="0">
                <a:solidFill>
                  <a:srgbClr val="FFFF00"/>
                </a:solidFill>
              </a:rPr>
              <a:t>strong uterine contractions</a:t>
            </a:r>
            <a:endParaRPr sz="1800" dirty="0"/>
          </a:p>
          <a:p>
            <a:pPr marL="285739" algn="ctr">
              <a:spcBef>
                <a:spcPts val="400"/>
              </a:spcBef>
              <a:buSzPts val="2400"/>
              <a:buNone/>
            </a:pPr>
            <a:endParaRPr sz="1800" dirty="0"/>
          </a:p>
          <a:p>
            <a:pPr marL="285739" algn="ctr">
              <a:spcBef>
                <a:spcPts val="400"/>
              </a:spcBef>
              <a:buSzPts val="2400"/>
              <a:buNone/>
            </a:pPr>
            <a:r>
              <a:rPr lang="en-US" sz="1800" dirty="0"/>
              <a:t>Stimulates </a:t>
            </a:r>
            <a:r>
              <a:rPr lang="en-US" sz="1800" b="1" dirty="0">
                <a:solidFill>
                  <a:srgbClr val="FFFF00"/>
                </a:solidFill>
              </a:rPr>
              <a:t>further secretion of oxytocin</a:t>
            </a:r>
            <a:endParaRPr sz="1800" dirty="0"/>
          </a:p>
          <a:p>
            <a:pPr marL="285739" algn="ctr">
              <a:spcBef>
                <a:spcPts val="400"/>
              </a:spcBef>
              <a:buSzPts val="2400"/>
              <a:buNone/>
            </a:pPr>
            <a:endParaRPr sz="1800" dirty="0"/>
          </a:p>
          <a:p>
            <a:pPr marL="285739" algn="ctr">
              <a:spcBef>
                <a:spcPts val="400"/>
              </a:spcBef>
              <a:buSzPts val="2400"/>
              <a:buNone/>
            </a:pPr>
            <a:r>
              <a:rPr lang="en-US" sz="1800" dirty="0"/>
              <a:t>Result in stronger and stronger uterine contractions </a:t>
            </a:r>
            <a:endParaRPr sz="1800" dirty="0"/>
          </a:p>
          <a:p>
            <a:pPr marL="285739" algn="ctr">
              <a:spcBef>
                <a:spcPts val="400"/>
              </a:spcBef>
              <a:buSzPts val="2400"/>
              <a:buNone/>
            </a:pPr>
            <a:endParaRPr sz="1800" dirty="0"/>
          </a:p>
          <a:p>
            <a:pPr marL="285739" algn="ctr">
              <a:spcBef>
                <a:spcPts val="400"/>
              </a:spcBef>
              <a:buSzPts val="2400"/>
              <a:buNone/>
            </a:pPr>
            <a:r>
              <a:rPr lang="en-US" sz="1800" dirty="0"/>
              <a:t>Expulsion of the baby out of the uterus (</a:t>
            </a:r>
            <a:r>
              <a:rPr lang="en-US" sz="1800" b="1" dirty="0">
                <a:solidFill>
                  <a:srgbClr val="FFFF00"/>
                </a:solidFill>
              </a:rPr>
              <a:t>Parturition</a:t>
            </a:r>
            <a:r>
              <a:rPr lang="en-US" sz="1800" dirty="0"/>
              <a:t>)</a:t>
            </a:r>
            <a:endParaRPr sz="1800" dirty="0"/>
          </a:p>
        </p:txBody>
      </p:sp>
      <p:grpSp>
        <p:nvGrpSpPr>
          <p:cNvPr id="856" name="Google Shape;856;p85"/>
          <p:cNvGrpSpPr/>
          <p:nvPr/>
        </p:nvGrpSpPr>
        <p:grpSpPr>
          <a:xfrm>
            <a:off x="3551706" y="1478719"/>
            <a:ext cx="1020293" cy="1921552"/>
            <a:chOff x="5354713" y="1244997"/>
            <a:chExt cx="2200059" cy="2651758"/>
          </a:xfrm>
        </p:grpSpPr>
        <p:cxnSp>
          <p:nvCxnSpPr>
            <p:cNvPr id="857" name="Google Shape;857;p85"/>
            <p:cNvCxnSpPr/>
            <p:nvPr/>
          </p:nvCxnSpPr>
          <p:spPr>
            <a:xfrm rot="10800000">
              <a:off x="5354713" y="1254905"/>
              <a:ext cx="2194560" cy="0"/>
            </a:xfrm>
            <a:prstGeom prst="straightConnector1">
              <a:avLst/>
            </a:prstGeom>
            <a:noFill/>
            <a:ln w="25400" cap="flat" cmpd="sng">
              <a:solidFill>
                <a:srgbClr val="FFFF00"/>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58" name="Google Shape;858;p85"/>
            <p:cNvCxnSpPr>
              <a:cxnSpLocks/>
            </p:cNvCxnSpPr>
            <p:nvPr/>
          </p:nvCxnSpPr>
          <p:spPr>
            <a:xfrm rot="5400000" flipH="1" flipV="1">
              <a:off x="5988697" y="2330680"/>
              <a:ext cx="2651758" cy="480392"/>
            </a:xfrm>
            <a:prstGeom prst="bentConnector3">
              <a:avLst>
                <a:gd name="adj1" fmla="val -759"/>
              </a:avLst>
            </a:prstGeom>
            <a:noFill/>
            <a:ln w="25400" cap="flat" cmpd="sng">
              <a:solidFill>
                <a:srgbClr val="FFFF00"/>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859" name="Google Shape;859;p85"/>
          <p:cNvSpPr/>
          <p:nvPr/>
        </p:nvSpPr>
        <p:spPr>
          <a:xfrm>
            <a:off x="2374051" y="1616605"/>
            <a:ext cx="158214" cy="39186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860" name="Google Shape;860;p85"/>
          <p:cNvSpPr/>
          <p:nvPr/>
        </p:nvSpPr>
        <p:spPr>
          <a:xfrm>
            <a:off x="2385597" y="2290739"/>
            <a:ext cx="158214" cy="33588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861" name="Google Shape;861;p85"/>
          <p:cNvSpPr/>
          <p:nvPr/>
        </p:nvSpPr>
        <p:spPr>
          <a:xfrm>
            <a:off x="2385597" y="2938081"/>
            <a:ext cx="158214" cy="33588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862" name="Google Shape;862;p85"/>
          <p:cNvSpPr/>
          <p:nvPr/>
        </p:nvSpPr>
        <p:spPr>
          <a:xfrm>
            <a:off x="2385597" y="4258295"/>
            <a:ext cx="158214" cy="33588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863" name="Google Shape;863;p85"/>
          <p:cNvSpPr/>
          <p:nvPr/>
        </p:nvSpPr>
        <p:spPr>
          <a:xfrm>
            <a:off x="2377495" y="4882868"/>
            <a:ext cx="158214" cy="33588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13" name="Google Shape;862;p85">
            <a:extLst>
              <a:ext uri="{FF2B5EF4-FFF2-40B4-BE49-F238E27FC236}">
                <a16:creationId xmlns:a16="http://schemas.microsoft.com/office/drawing/2014/main" id="{FC2966B5-4C8D-114E-A3A9-F1ABD54643AE}"/>
              </a:ext>
            </a:extLst>
          </p:cNvPr>
          <p:cNvSpPr/>
          <p:nvPr/>
        </p:nvSpPr>
        <p:spPr>
          <a:xfrm>
            <a:off x="2374051" y="3632146"/>
            <a:ext cx="158214" cy="33588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14" name="Google Shape;859;p85">
            <a:extLst>
              <a:ext uri="{FF2B5EF4-FFF2-40B4-BE49-F238E27FC236}">
                <a16:creationId xmlns:a16="http://schemas.microsoft.com/office/drawing/2014/main" id="{6145B172-F400-7244-9AF9-360E6ECA86EB}"/>
              </a:ext>
            </a:extLst>
          </p:cNvPr>
          <p:cNvSpPr/>
          <p:nvPr/>
        </p:nvSpPr>
        <p:spPr>
          <a:xfrm>
            <a:off x="2364259" y="1017191"/>
            <a:ext cx="158214" cy="391862"/>
          </a:xfrm>
          <a:prstGeom prst="downArrow">
            <a:avLst>
              <a:gd name="adj1" fmla="val 50000"/>
              <a:gd name="adj2" fmla="val 50000"/>
            </a:avLst>
          </a:prstGeom>
          <a:solidFill>
            <a:schemeClr val="lt1"/>
          </a:solidFill>
          <a:ln>
            <a:noFill/>
          </a:ln>
        </p:spPr>
        <p:txBody>
          <a:bodyPr spcFirstLastPara="1" wrap="square" lIns="76188" tIns="38083" rIns="76188" bIns="38083" anchor="ctr" anchorCtr="0">
            <a:noAutofit/>
          </a:bodyPr>
          <a:lstStyle/>
          <a:p>
            <a:pPr algn="ctr"/>
            <a:endParaRPr sz="1500">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D53A0682-32FD-8641-BD81-22E449A31B34}"/>
              </a:ext>
            </a:extLst>
          </p:cNvPr>
          <p:cNvSpPr/>
          <p:nvPr/>
        </p:nvSpPr>
        <p:spPr>
          <a:xfrm>
            <a:off x="2983294" y="14510"/>
            <a:ext cx="2731838" cy="400110"/>
          </a:xfrm>
          <a:prstGeom prst="rect">
            <a:avLst/>
          </a:prstGeom>
        </p:spPr>
        <p:txBody>
          <a:bodyPr wrap="none">
            <a:spAutoFit/>
          </a:bodyPr>
          <a:lstStyle/>
          <a:p>
            <a:r>
              <a:rPr lang="en-US" sz="2000" b="1" dirty="0" err="1">
                <a:solidFill>
                  <a:srgbClr val="FFFF00"/>
                </a:solidFill>
              </a:rPr>
              <a:t>Foetal</a:t>
            </a:r>
            <a:r>
              <a:rPr lang="en-US" sz="2000" b="1" dirty="0">
                <a:solidFill>
                  <a:srgbClr val="FFFF00"/>
                </a:solidFill>
              </a:rPr>
              <a:t> ejection reflex</a:t>
            </a:r>
            <a:endParaRPr lang="en-US" sz="2000" dirty="0"/>
          </a:p>
        </p:txBody>
      </p:sp>
    </p:spTree>
    <p:extLst>
      <p:ext uri="{BB962C8B-B14F-4D97-AF65-F5344CB8AC3E}">
        <p14:creationId xmlns:p14="http://schemas.microsoft.com/office/powerpoint/2010/main" val="32770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5">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5">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4" grpId="0"/>
      <p:bldP spid="859" grpId="0" animBg="1"/>
      <p:bldP spid="860" grpId="0" animBg="1"/>
      <p:bldP spid="861" grpId="0" animBg="1"/>
      <p:bldP spid="862" grpId="0" animBg="1"/>
      <p:bldP spid="863"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3"/>
          <p:cNvSpPr txBox="1">
            <a:spLocks noGrp="1"/>
          </p:cNvSpPr>
          <p:nvPr>
            <p:ph type="ctrTitle"/>
          </p:nvPr>
        </p:nvSpPr>
        <p:spPr>
          <a:xfrm>
            <a:off x="1333500" y="1775356"/>
            <a:ext cx="6477000" cy="1225021"/>
          </a:xfrm>
          <a:prstGeom prst="rect">
            <a:avLst/>
          </a:prstGeom>
          <a:noFill/>
          <a:ln>
            <a:noFill/>
          </a:ln>
        </p:spPr>
        <p:txBody>
          <a:bodyPr spcFirstLastPara="1" wrap="square" lIns="76188" tIns="38083" rIns="76188" bIns="38083" anchor="ctr" anchorCtr="0">
            <a:normAutofit/>
          </a:bodyPr>
          <a:lstStyle/>
          <a:p>
            <a:pPr>
              <a:buSzPts val="4400"/>
            </a:pPr>
            <a:r>
              <a:rPr lang="en-US" dirty="0"/>
              <a:t>End of the Chapter 3</a:t>
            </a:r>
            <a:endParaRPr dirty="0"/>
          </a:p>
        </p:txBody>
      </p:sp>
      <p:sp>
        <p:nvSpPr>
          <p:cNvPr id="725" name="Google Shape;725;p73"/>
          <p:cNvSpPr txBox="1">
            <a:spLocks noGrp="1"/>
          </p:cNvSpPr>
          <p:nvPr>
            <p:ph type="subTitle" idx="1"/>
          </p:nvPr>
        </p:nvSpPr>
        <p:spPr>
          <a:xfrm>
            <a:off x="1905000" y="3238500"/>
            <a:ext cx="5334000" cy="1460500"/>
          </a:xfrm>
          <a:prstGeom prst="rect">
            <a:avLst/>
          </a:prstGeom>
          <a:noFill/>
          <a:ln>
            <a:noFill/>
          </a:ln>
        </p:spPr>
        <p:txBody>
          <a:bodyPr spcFirstLastPara="1" wrap="square" lIns="76188" tIns="38083" rIns="76188" bIns="38083" anchor="t" anchorCtr="0">
            <a:normAutofit/>
          </a:bodyPr>
          <a:lstStyle/>
          <a:p>
            <a:pPr marL="0" indent="0">
              <a:spcBef>
                <a:spcPts val="0"/>
              </a:spcBef>
            </a:pPr>
            <a:endParaRPr/>
          </a:p>
        </p:txBody>
      </p:sp>
    </p:spTree>
    <p:extLst>
      <p:ext uri="{BB962C8B-B14F-4D97-AF65-F5344CB8AC3E}">
        <p14:creationId xmlns:p14="http://schemas.microsoft.com/office/powerpoint/2010/main" val="631722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3"/>
          <p:cNvSpPr txBox="1">
            <a:spLocks noGrp="1"/>
          </p:cNvSpPr>
          <p:nvPr>
            <p:ph type="ctrTitle"/>
          </p:nvPr>
        </p:nvSpPr>
        <p:spPr>
          <a:xfrm>
            <a:off x="1333500" y="1775356"/>
            <a:ext cx="6477000" cy="1225021"/>
          </a:xfrm>
          <a:prstGeom prst="rect">
            <a:avLst/>
          </a:prstGeom>
          <a:noFill/>
          <a:ln>
            <a:noFill/>
          </a:ln>
        </p:spPr>
        <p:txBody>
          <a:bodyPr spcFirstLastPara="1" wrap="square" lIns="76188" tIns="38083" rIns="76188" bIns="38083" anchor="ctr" anchorCtr="0">
            <a:normAutofit fontScale="90000"/>
          </a:bodyPr>
          <a:lstStyle/>
          <a:p>
            <a:pPr>
              <a:buSzPts val="4400"/>
            </a:pPr>
            <a:r>
              <a:rPr lang="en-US"/>
              <a:t>Pregnancy and embryonic development</a:t>
            </a:r>
            <a:endParaRPr/>
          </a:p>
        </p:txBody>
      </p:sp>
      <p:sp>
        <p:nvSpPr>
          <p:cNvPr id="725" name="Google Shape;725;p73"/>
          <p:cNvSpPr txBox="1">
            <a:spLocks noGrp="1"/>
          </p:cNvSpPr>
          <p:nvPr>
            <p:ph type="subTitle" idx="1"/>
          </p:nvPr>
        </p:nvSpPr>
        <p:spPr>
          <a:xfrm>
            <a:off x="1905000" y="3238500"/>
            <a:ext cx="5334000" cy="1460500"/>
          </a:xfrm>
          <a:prstGeom prst="rect">
            <a:avLst/>
          </a:prstGeom>
          <a:noFill/>
          <a:ln>
            <a:noFill/>
          </a:ln>
        </p:spPr>
        <p:txBody>
          <a:bodyPr spcFirstLastPara="1" wrap="square" lIns="76188" tIns="38083" rIns="76188" bIns="38083" anchor="t" anchorCtr="0">
            <a:normAutofit/>
          </a:bodyPr>
          <a:lstStyle/>
          <a:p>
            <a:pPr marL="0" indent="0">
              <a:spcBef>
                <a:spcPts val="0"/>
              </a:spcBef>
            </a:pPr>
            <a:endParaRPr/>
          </a:p>
        </p:txBody>
      </p:sp>
    </p:spTree>
    <p:extLst>
      <p:ext uri="{BB962C8B-B14F-4D97-AF65-F5344CB8AC3E}">
        <p14:creationId xmlns:p14="http://schemas.microsoft.com/office/powerpoint/2010/main" val="1627846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6"/>
          <p:cNvSpPr txBox="1">
            <a:spLocks noGrp="1"/>
          </p:cNvSpPr>
          <p:nvPr>
            <p:ph type="title"/>
          </p:nvPr>
        </p:nvSpPr>
        <p:spPr>
          <a:xfrm>
            <a:off x="-3" y="14069"/>
            <a:ext cx="9144000" cy="660073"/>
          </a:xfrm>
          <a:prstGeom prst="rect">
            <a:avLst/>
          </a:prstGeom>
          <a:noFill/>
          <a:ln>
            <a:noFill/>
          </a:ln>
        </p:spPr>
        <p:txBody>
          <a:bodyPr spcFirstLastPara="1" wrap="square" lIns="76188" tIns="38083" rIns="76188" bIns="38083" anchor="ctr" anchorCtr="0">
            <a:noAutofit/>
          </a:bodyPr>
          <a:lstStyle/>
          <a:p>
            <a:pPr>
              <a:buSzPts val="2800"/>
            </a:pPr>
            <a:r>
              <a:rPr lang="en-US" sz="2000" dirty="0"/>
              <a:t>Transport of ovum, </a:t>
            </a:r>
            <a:r>
              <a:rPr lang="en-US" sz="2000" dirty="0" err="1"/>
              <a:t>fertilisation</a:t>
            </a:r>
            <a:r>
              <a:rPr lang="en-US" sz="2000" dirty="0"/>
              <a:t> and passage of growing embryo through fallopian tube</a:t>
            </a:r>
            <a:endParaRPr sz="2000" b="1" dirty="0"/>
          </a:p>
        </p:txBody>
      </p:sp>
      <p:pic>
        <p:nvPicPr>
          <p:cNvPr id="656" name="Google Shape;656;p66"/>
          <p:cNvPicPr preferRelativeResize="0"/>
          <p:nvPr/>
        </p:nvPicPr>
        <p:blipFill rotWithShape="1">
          <a:blip r:embed="rId3">
            <a:alphaModFix/>
          </a:blip>
          <a:srcRect/>
          <a:stretch/>
        </p:blipFill>
        <p:spPr>
          <a:xfrm>
            <a:off x="4692015" y="1207279"/>
            <a:ext cx="1629189" cy="1538678"/>
          </a:xfrm>
          <a:prstGeom prst="rect">
            <a:avLst/>
          </a:prstGeom>
          <a:noFill/>
          <a:ln>
            <a:noFill/>
          </a:ln>
        </p:spPr>
      </p:pic>
      <p:pic>
        <p:nvPicPr>
          <p:cNvPr id="657" name="Google Shape;657;p66"/>
          <p:cNvPicPr preferRelativeResize="0"/>
          <p:nvPr/>
        </p:nvPicPr>
        <p:blipFill rotWithShape="1">
          <a:blip r:embed="rId4">
            <a:alphaModFix/>
          </a:blip>
          <a:srcRect l="16962" r="15017" b="3665"/>
          <a:stretch/>
        </p:blipFill>
        <p:spPr>
          <a:xfrm rot="5400000" flipH="1">
            <a:off x="2471417" y="766089"/>
            <a:ext cx="1860207" cy="2099533"/>
          </a:xfrm>
          <a:prstGeom prst="rect">
            <a:avLst/>
          </a:prstGeom>
          <a:noFill/>
          <a:ln>
            <a:noFill/>
          </a:ln>
        </p:spPr>
      </p:pic>
      <p:pic>
        <p:nvPicPr>
          <p:cNvPr id="658" name="Google Shape;658;p66"/>
          <p:cNvPicPr preferRelativeResize="0"/>
          <p:nvPr/>
        </p:nvPicPr>
        <p:blipFill rotWithShape="1">
          <a:blip r:embed="rId5">
            <a:alphaModFix/>
          </a:blip>
          <a:srcRect l="4131" t="4131" r="4984" b="1638"/>
          <a:stretch/>
        </p:blipFill>
        <p:spPr>
          <a:xfrm>
            <a:off x="6492213" y="817276"/>
            <a:ext cx="1860207" cy="1928684"/>
          </a:xfrm>
          <a:prstGeom prst="rect">
            <a:avLst/>
          </a:prstGeom>
          <a:noFill/>
          <a:ln>
            <a:noFill/>
          </a:ln>
        </p:spPr>
      </p:pic>
      <p:pic>
        <p:nvPicPr>
          <p:cNvPr id="659" name="Google Shape;659;p66"/>
          <p:cNvPicPr preferRelativeResize="0"/>
          <p:nvPr/>
        </p:nvPicPr>
        <p:blipFill rotWithShape="1">
          <a:blip r:embed="rId6">
            <a:alphaModFix/>
          </a:blip>
          <a:srcRect/>
          <a:stretch/>
        </p:blipFill>
        <p:spPr>
          <a:xfrm>
            <a:off x="3131840" y="3112181"/>
            <a:ext cx="2280253" cy="2293433"/>
          </a:xfrm>
          <a:prstGeom prst="rect">
            <a:avLst/>
          </a:prstGeom>
          <a:noFill/>
          <a:ln>
            <a:noFill/>
          </a:ln>
        </p:spPr>
      </p:pic>
      <p:grpSp>
        <p:nvGrpSpPr>
          <p:cNvPr id="660" name="Google Shape;660;p66"/>
          <p:cNvGrpSpPr/>
          <p:nvPr/>
        </p:nvGrpSpPr>
        <p:grpSpPr>
          <a:xfrm>
            <a:off x="776656" y="3500341"/>
            <a:ext cx="1935139" cy="2237446"/>
            <a:chOff x="17585" y="3797976"/>
            <a:chExt cx="2322167" cy="2684935"/>
          </a:xfrm>
        </p:grpSpPr>
        <p:pic>
          <p:nvPicPr>
            <p:cNvPr id="661" name="Google Shape;661;p66"/>
            <p:cNvPicPr preferRelativeResize="0"/>
            <p:nvPr/>
          </p:nvPicPr>
          <p:blipFill rotWithShape="1">
            <a:blip r:embed="rId7">
              <a:alphaModFix/>
            </a:blip>
            <a:srcRect/>
            <a:stretch/>
          </p:blipFill>
          <p:spPr>
            <a:xfrm>
              <a:off x="17585" y="3797976"/>
              <a:ext cx="2322167" cy="2295321"/>
            </a:xfrm>
            <a:prstGeom prst="rect">
              <a:avLst/>
            </a:prstGeom>
            <a:noFill/>
            <a:ln>
              <a:noFill/>
            </a:ln>
          </p:spPr>
        </p:pic>
        <p:sp>
          <p:nvSpPr>
            <p:cNvPr id="662" name="Google Shape;662;p66"/>
            <p:cNvSpPr txBox="1"/>
            <p:nvPr/>
          </p:nvSpPr>
          <p:spPr>
            <a:xfrm>
              <a:off x="611560" y="6021288"/>
              <a:ext cx="1512168" cy="461623"/>
            </a:xfrm>
            <a:prstGeom prst="rect">
              <a:avLst/>
            </a:prstGeom>
            <a:noFill/>
            <a:ln>
              <a:noFill/>
            </a:ln>
          </p:spPr>
          <p:txBody>
            <a:bodyPr spcFirstLastPara="1" wrap="square" lIns="76188" tIns="38083" rIns="76188" bIns="38083" anchor="t" anchorCtr="0">
              <a:spAutoFit/>
            </a:bodyPr>
            <a:lstStyle/>
            <a:p>
              <a:r>
                <a:rPr lang="en-US" sz="2000" b="1">
                  <a:solidFill>
                    <a:schemeClr val="lt1"/>
                  </a:solidFill>
                  <a:latin typeface="Calibri"/>
                  <a:ea typeface="Calibri"/>
                  <a:cs typeface="Calibri"/>
                  <a:sym typeface="Calibri"/>
                </a:rPr>
                <a:t>Morula</a:t>
              </a:r>
              <a:endParaRPr sz="2000" b="1">
                <a:solidFill>
                  <a:schemeClr val="lt1"/>
                </a:solidFill>
                <a:latin typeface="Calibri"/>
                <a:ea typeface="Calibri"/>
                <a:cs typeface="Calibri"/>
                <a:sym typeface="Calibri"/>
              </a:endParaRPr>
            </a:p>
          </p:txBody>
        </p:sp>
      </p:grpSp>
      <p:grpSp>
        <p:nvGrpSpPr>
          <p:cNvPr id="663" name="Google Shape;663;p66"/>
          <p:cNvGrpSpPr/>
          <p:nvPr/>
        </p:nvGrpSpPr>
        <p:grpSpPr>
          <a:xfrm>
            <a:off x="5832141" y="3126835"/>
            <a:ext cx="2520280" cy="2587133"/>
            <a:chOff x="4427984" y="3699031"/>
            <a:chExt cx="2520280" cy="2727869"/>
          </a:xfrm>
        </p:grpSpPr>
        <p:pic>
          <p:nvPicPr>
            <p:cNvPr id="664" name="Google Shape;664;p66"/>
            <p:cNvPicPr preferRelativeResize="0"/>
            <p:nvPr/>
          </p:nvPicPr>
          <p:blipFill rotWithShape="1">
            <a:blip r:embed="rId8">
              <a:alphaModFix/>
            </a:blip>
            <a:srcRect/>
            <a:stretch/>
          </p:blipFill>
          <p:spPr>
            <a:xfrm>
              <a:off x="4427984" y="3699031"/>
              <a:ext cx="2520280" cy="2394266"/>
            </a:xfrm>
            <a:prstGeom prst="rect">
              <a:avLst/>
            </a:prstGeom>
            <a:noFill/>
            <a:ln>
              <a:noFill/>
            </a:ln>
          </p:spPr>
        </p:pic>
        <p:sp>
          <p:nvSpPr>
            <p:cNvPr id="665" name="Google Shape;665;p66"/>
            <p:cNvSpPr txBox="1"/>
            <p:nvPr/>
          </p:nvSpPr>
          <p:spPr>
            <a:xfrm>
              <a:off x="4860032" y="6021288"/>
              <a:ext cx="1512168" cy="405612"/>
            </a:xfrm>
            <a:prstGeom prst="rect">
              <a:avLst/>
            </a:prstGeom>
            <a:noFill/>
            <a:ln>
              <a:noFill/>
            </a:ln>
          </p:spPr>
          <p:txBody>
            <a:bodyPr spcFirstLastPara="1" wrap="square" lIns="76188" tIns="38083" rIns="76188" bIns="38083" anchor="t" anchorCtr="0">
              <a:spAutoFit/>
            </a:bodyPr>
            <a:lstStyle/>
            <a:p>
              <a:r>
                <a:rPr lang="en-US" sz="2000" b="1">
                  <a:solidFill>
                    <a:schemeClr val="lt1"/>
                  </a:solidFill>
                  <a:latin typeface="Calibri"/>
                  <a:ea typeface="Calibri"/>
                  <a:cs typeface="Calibri"/>
                  <a:sym typeface="Calibri"/>
                </a:rPr>
                <a:t>Blastocyst</a:t>
              </a:r>
              <a:endParaRPr sz="2000" b="1">
                <a:solidFill>
                  <a:schemeClr val="lt1"/>
                </a:solidFill>
                <a:latin typeface="Calibri"/>
                <a:ea typeface="Calibri"/>
                <a:cs typeface="Calibri"/>
                <a:sym typeface="Calibri"/>
              </a:endParaRPr>
            </a:p>
          </p:txBody>
        </p:sp>
      </p:grpSp>
      <p:pic>
        <p:nvPicPr>
          <p:cNvPr id="666" name="Google Shape;666;p66"/>
          <p:cNvPicPr preferRelativeResize="0"/>
          <p:nvPr/>
        </p:nvPicPr>
        <p:blipFill rotWithShape="1">
          <a:blip r:embed="rId9">
            <a:alphaModFix/>
          </a:blip>
          <a:srcRect l="12759" t="12459" r="10330" b="4068"/>
          <a:stretch/>
        </p:blipFill>
        <p:spPr>
          <a:xfrm>
            <a:off x="791580" y="1327293"/>
            <a:ext cx="1320147" cy="1418665"/>
          </a:xfrm>
          <a:prstGeom prst="rect">
            <a:avLst/>
          </a:prstGeom>
          <a:noFill/>
          <a:ln>
            <a:noFill/>
          </a:ln>
        </p:spPr>
      </p:pic>
      <p:pic>
        <p:nvPicPr>
          <p:cNvPr id="667" name="Google Shape;667;p66"/>
          <p:cNvPicPr preferRelativeResize="0"/>
          <p:nvPr/>
        </p:nvPicPr>
        <p:blipFill rotWithShape="1">
          <a:blip r:embed="rId10">
            <a:alphaModFix/>
          </a:blip>
          <a:srcRect l="6321"/>
          <a:stretch/>
        </p:blipFill>
        <p:spPr>
          <a:xfrm>
            <a:off x="695293" y="716491"/>
            <a:ext cx="7650427" cy="4897727"/>
          </a:xfrm>
          <a:prstGeom prst="rect">
            <a:avLst/>
          </a:prstGeom>
          <a:noFill/>
          <a:ln>
            <a:noFill/>
          </a:ln>
        </p:spPr>
      </p:pic>
    </p:spTree>
    <p:extLst>
      <p:ext uri="{BB962C8B-B14F-4D97-AF65-F5344CB8AC3E}">
        <p14:creationId xmlns:p14="http://schemas.microsoft.com/office/powerpoint/2010/main" val="413074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2000"/>
                                        <p:tgtEl>
                                          <p:spTgt spid="6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7"/>
                                        </p:tgtEl>
                                        <p:attrNameLst>
                                          <p:attrName>style.visibility</p:attrName>
                                        </p:attrNameLst>
                                      </p:cBhvr>
                                      <p:to>
                                        <p:strVal val="visible"/>
                                      </p:to>
                                    </p:set>
                                    <p:animEffect transition="in" filter="fade">
                                      <p:cBhvr>
                                        <p:cTn id="12" dur="2000"/>
                                        <p:tgtEl>
                                          <p:spTgt spid="6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6"/>
                                        </p:tgtEl>
                                        <p:attrNameLst>
                                          <p:attrName>style.visibility</p:attrName>
                                        </p:attrNameLst>
                                      </p:cBhvr>
                                      <p:to>
                                        <p:strVal val="visible"/>
                                      </p:to>
                                    </p:set>
                                    <p:animEffect transition="in" filter="fade">
                                      <p:cBhvr>
                                        <p:cTn id="17" dur="2000"/>
                                        <p:tgtEl>
                                          <p:spTgt spid="6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8"/>
                                        </p:tgtEl>
                                        <p:attrNameLst>
                                          <p:attrName>style.visibility</p:attrName>
                                        </p:attrNameLst>
                                      </p:cBhvr>
                                      <p:to>
                                        <p:strVal val="visible"/>
                                      </p:to>
                                    </p:set>
                                    <p:animEffect transition="in" filter="fade">
                                      <p:cBhvr>
                                        <p:cTn id="22" dur="2000"/>
                                        <p:tgtEl>
                                          <p:spTgt spid="6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0"/>
                                        </p:tgtEl>
                                        <p:attrNameLst>
                                          <p:attrName>style.visibility</p:attrName>
                                        </p:attrNameLst>
                                      </p:cBhvr>
                                      <p:to>
                                        <p:strVal val="visible"/>
                                      </p:to>
                                    </p:set>
                                    <p:animEffect transition="in" filter="fade">
                                      <p:cBhvr>
                                        <p:cTn id="27" dur="2000"/>
                                        <p:tgtEl>
                                          <p:spTgt spid="6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9"/>
                                        </p:tgtEl>
                                        <p:attrNameLst>
                                          <p:attrName>style.visibility</p:attrName>
                                        </p:attrNameLst>
                                      </p:cBhvr>
                                      <p:to>
                                        <p:strVal val="visible"/>
                                      </p:to>
                                    </p:set>
                                    <p:animEffect transition="in" filter="fade">
                                      <p:cBhvr>
                                        <p:cTn id="32" dur="2000"/>
                                        <p:tgtEl>
                                          <p:spTgt spid="6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3"/>
                                        </p:tgtEl>
                                        <p:attrNameLst>
                                          <p:attrName>style.visibility</p:attrName>
                                        </p:attrNameLst>
                                      </p:cBhvr>
                                      <p:to>
                                        <p:strVal val="visible"/>
                                      </p:to>
                                    </p:set>
                                    <p:animEffect transition="in" filter="fade">
                                      <p:cBhvr>
                                        <p:cTn id="37" dur="2000"/>
                                        <p:tgtEl>
                                          <p:spTgt spid="6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7"/>
                                        </p:tgtEl>
                                        <p:attrNameLst>
                                          <p:attrName>style.visibility</p:attrName>
                                        </p:attrNameLst>
                                      </p:cBhvr>
                                      <p:to>
                                        <p:strVal val="visible"/>
                                      </p:to>
                                    </p:set>
                                    <p:animEffect transition="in" filter="fade">
                                      <p:cBhvr>
                                        <p:cTn id="42" dur="5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3"/>
          <p:cNvSpPr txBox="1">
            <a:spLocks noGrp="1"/>
          </p:cNvSpPr>
          <p:nvPr>
            <p:ph type="title"/>
          </p:nvPr>
        </p:nvSpPr>
        <p:spPr>
          <a:xfrm>
            <a:off x="0" y="98853"/>
            <a:ext cx="6017741" cy="341106"/>
          </a:xfrm>
          <a:prstGeom prst="rect">
            <a:avLst/>
          </a:prstGeom>
          <a:noFill/>
          <a:ln>
            <a:noFill/>
          </a:ln>
        </p:spPr>
        <p:txBody>
          <a:bodyPr spcFirstLastPara="1" wrap="square" lIns="76188" tIns="38083" rIns="76188" bIns="38083" anchor="ctr" anchorCtr="0">
            <a:normAutofit fontScale="90000"/>
          </a:bodyPr>
          <a:lstStyle/>
          <a:p>
            <a:pPr>
              <a:buSzPts val="4400"/>
            </a:pPr>
            <a:r>
              <a:rPr lang="en-US" sz="1800" b="1" dirty="0"/>
              <a:t>PARTURITION</a:t>
            </a:r>
            <a:endParaRPr sz="1800" dirty="0"/>
          </a:p>
        </p:txBody>
      </p:sp>
      <p:sp>
        <p:nvSpPr>
          <p:cNvPr id="840" name="Google Shape;840;p83"/>
          <p:cNvSpPr txBox="1">
            <a:spLocks noGrp="1"/>
          </p:cNvSpPr>
          <p:nvPr>
            <p:ph type="body" idx="1"/>
          </p:nvPr>
        </p:nvSpPr>
        <p:spPr>
          <a:xfrm>
            <a:off x="98856" y="439959"/>
            <a:ext cx="8909222" cy="3887600"/>
          </a:xfrm>
          <a:prstGeom prst="rect">
            <a:avLst/>
          </a:prstGeom>
          <a:noFill/>
          <a:ln>
            <a:noFill/>
          </a:ln>
        </p:spPr>
        <p:txBody>
          <a:bodyPr spcFirstLastPara="1" wrap="square" lIns="76188" tIns="38083" rIns="76188" bIns="38083" anchor="t" anchorCtr="0">
            <a:normAutofit/>
          </a:bodyPr>
          <a:lstStyle/>
          <a:p>
            <a:pPr marL="169863" indent="-169863" algn="just">
              <a:lnSpc>
                <a:spcPct val="90000"/>
              </a:lnSpc>
              <a:spcBef>
                <a:spcPts val="0"/>
              </a:spcBef>
              <a:buSzPct val="100000"/>
            </a:pPr>
            <a:r>
              <a:rPr lang="en-US" sz="1600" dirty="0"/>
              <a:t>The </a:t>
            </a:r>
            <a:r>
              <a:rPr lang="en-US" sz="1600" b="1" dirty="0">
                <a:solidFill>
                  <a:srgbClr val="FFFF00"/>
                </a:solidFill>
              </a:rPr>
              <a:t>average duration of human pregnancy</a:t>
            </a:r>
            <a:r>
              <a:rPr lang="en-US" sz="1600" b="1" dirty="0"/>
              <a:t> </a:t>
            </a:r>
            <a:r>
              <a:rPr lang="en-US" sz="1600" dirty="0"/>
              <a:t>is about 9 months which is called the </a:t>
            </a:r>
            <a:r>
              <a:rPr lang="en-US" sz="1600" b="1" dirty="0">
                <a:solidFill>
                  <a:srgbClr val="FFFF00"/>
                </a:solidFill>
              </a:rPr>
              <a:t>gestation period</a:t>
            </a:r>
            <a:r>
              <a:rPr lang="en-US" sz="1600" dirty="0"/>
              <a:t>.</a:t>
            </a:r>
            <a:endParaRPr sz="1600" dirty="0"/>
          </a:p>
          <a:p>
            <a:pPr marL="169863" indent="-169863" algn="just">
              <a:lnSpc>
                <a:spcPct val="90000"/>
              </a:lnSpc>
              <a:spcBef>
                <a:spcPts val="533"/>
              </a:spcBef>
              <a:buClr>
                <a:srgbClr val="FFFF00"/>
              </a:buClr>
              <a:buSzPct val="100000"/>
            </a:pPr>
            <a:r>
              <a:rPr lang="en-US" sz="1600" b="1" dirty="0">
                <a:solidFill>
                  <a:srgbClr val="FFFF00"/>
                </a:solidFill>
              </a:rPr>
              <a:t>Vigorous contraction </a:t>
            </a:r>
            <a:r>
              <a:rPr lang="en-US" sz="1600" dirty="0">
                <a:solidFill>
                  <a:srgbClr val="FFFF00"/>
                </a:solidFill>
              </a:rPr>
              <a:t>of the uterus</a:t>
            </a:r>
            <a:r>
              <a:rPr lang="en-US" sz="1600" dirty="0"/>
              <a:t> at the end of pregnancy </a:t>
            </a:r>
            <a:r>
              <a:rPr lang="en-US" sz="1600" dirty="0">
                <a:solidFill>
                  <a:srgbClr val="FFFF00"/>
                </a:solidFill>
              </a:rPr>
              <a:t>causes </a:t>
            </a:r>
            <a:r>
              <a:rPr lang="en-US" sz="1600" b="1" dirty="0">
                <a:solidFill>
                  <a:srgbClr val="FFFF00"/>
                </a:solidFill>
              </a:rPr>
              <a:t>expulsion/delivery </a:t>
            </a:r>
            <a:r>
              <a:rPr lang="en-US" sz="1600" dirty="0">
                <a:solidFill>
                  <a:srgbClr val="FFFF00"/>
                </a:solidFill>
              </a:rPr>
              <a:t>of the </a:t>
            </a:r>
            <a:r>
              <a:rPr lang="en-US" sz="1600" b="1" dirty="0" err="1">
                <a:solidFill>
                  <a:srgbClr val="FFFF00"/>
                </a:solidFill>
              </a:rPr>
              <a:t>foetus</a:t>
            </a:r>
            <a:r>
              <a:rPr lang="en-US" sz="1600" b="1" dirty="0"/>
              <a:t>. </a:t>
            </a:r>
            <a:endParaRPr sz="1600" dirty="0"/>
          </a:p>
          <a:p>
            <a:pPr marL="169863" indent="-169863" algn="just">
              <a:lnSpc>
                <a:spcPct val="90000"/>
              </a:lnSpc>
              <a:spcBef>
                <a:spcPts val="533"/>
              </a:spcBef>
              <a:buSzPct val="100000"/>
            </a:pPr>
            <a:r>
              <a:rPr lang="en-US" sz="1600" dirty="0"/>
              <a:t>The </a:t>
            </a:r>
            <a:r>
              <a:rPr lang="en-US" sz="1600" dirty="0">
                <a:solidFill>
                  <a:srgbClr val="FFFF00"/>
                </a:solidFill>
              </a:rPr>
              <a:t>process of delivery of the </a:t>
            </a:r>
            <a:r>
              <a:rPr lang="en-US" sz="1600" dirty="0" err="1">
                <a:solidFill>
                  <a:srgbClr val="FFFF00"/>
                </a:solidFill>
              </a:rPr>
              <a:t>foetus</a:t>
            </a:r>
            <a:r>
              <a:rPr lang="en-US" sz="1600" dirty="0">
                <a:solidFill>
                  <a:srgbClr val="FFFF00"/>
                </a:solidFill>
              </a:rPr>
              <a:t> (childbirth) </a:t>
            </a:r>
            <a:r>
              <a:rPr lang="en-US" sz="1600" dirty="0"/>
              <a:t>is called </a:t>
            </a:r>
            <a:r>
              <a:rPr lang="en-US" sz="1600" b="1" dirty="0">
                <a:solidFill>
                  <a:srgbClr val="FFFF00"/>
                </a:solidFill>
              </a:rPr>
              <a:t>parturition/</a:t>
            </a:r>
            <a:r>
              <a:rPr lang="en-US" sz="1600" b="1" dirty="0" err="1">
                <a:solidFill>
                  <a:srgbClr val="FFFF00"/>
                </a:solidFill>
              </a:rPr>
              <a:t>Labour</a:t>
            </a:r>
            <a:r>
              <a:rPr lang="en-US" sz="1600" b="1" dirty="0">
                <a:solidFill>
                  <a:srgbClr val="FFFF00"/>
                </a:solidFill>
              </a:rPr>
              <a:t>/Delivery</a:t>
            </a:r>
            <a:r>
              <a:rPr lang="en-US" sz="1600" b="1" dirty="0"/>
              <a:t>.</a:t>
            </a:r>
            <a:endParaRPr sz="1600" dirty="0">
              <a:solidFill>
                <a:srgbClr val="FFFF00"/>
              </a:solidFill>
            </a:endParaRPr>
          </a:p>
        </p:txBody>
      </p:sp>
    </p:spTree>
    <p:extLst>
      <p:ext uri="{BB962C8B-B14F-4D97-AF65-F5344CB8AC3E}">
        <p14:creationId xmlns:p14="http://schemas.microsoft.com/office/powerpoint/2010/main" val="49435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anim calcmode="lin" valueType="num">
                                      <p:cBhvr additive="base">
                                        <p:cTn id="7" dur="500"/>
                                        <p:tgtEl>
                                          <p:spTgt spid="8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40">
                                            <p:txEl>
                                              <p:pRg st="1" end="1"/>
                                            </p:txEl>
                                          </p:spTgt>
                                        </p:tgtEl>
                                        <p:attrNameLst>
                                          <p:attrName>style.visibility</p:attrName>
                                        </p:attrNameLst>
                                      </p:cBhvr>
                                      <p:to>
                                        <p:strVal val="visible"/>
                                      </p:to>
                                    </p:set>
                                    <p:anim calcmode="lin" valueType="num">
                                      <p:cBhvr additive="base">
                                        <p:cTn id="12" dur="500"/>
                                        <p:tgtEl>
                                          <p:spTgt spid="8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40">
                                            <p:txEl>
                                              <p:pRg st="2" end="2"/>
                                            </p:txEl>
                                          </p:spTgt>
                                        </p:tgtEl>
                                        <p:attrNameLst>
                                          <p:attrName>style.visibility</p:attrName>
                                        </p:attrNameLst>
                                      </p:cBhvr>
                                      <p:to>
                                        <p:strVal val="visible"/>
                                      </p:to>
                                    </p:set>
                                    <p:anim calcmode="lin" valueType="num">
                                      <p:cBhvr additive="base">
                                        <p:cTn id="17" dur="500"/>
                                        <p:tgtEl>
                                          <p:spTgt spid="84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6"/>
          <p:cNvSpPr txBox="1">
            <a:spLocks noGrp="1"/>
          </p:cNvSpPr>
          <p:nvPr>
            <p:ph type="title"/>
          </p:nvPr>
        </p:nvSpPr>
        <p:spPr>
          <a:xfrm>
            <a:off x="1143000" y="228865"/>
            <a:ext cx="6858000" cy="952500"/>
          </a:xfrm>
          <a:prstGeom prst="rect">
            <a:avLst/>
          </a:prstGeom>
          <a:noFill/>
          <a:ln>
            <a:noFill/>
          </a:ln>
        </p:spPr>
        <p:txBody>
          <a:bodyPr spcFirstLastPara="1" wrap="square" lIns="76188" tIns="38083" rIns="76188" bIns="38083" anchor="ctr" anchorCtr="0">
            <a:normAutofit/>
          </a:bodyPr>
          <a:lstStyle/>
          <a:p>
            <a:pPr>
              <a:buSzPts val="4400"/>
            </a:pPr>
            <a:r>
              <a:rPr lang="en-US"/>
              <a:t>Placenta</a:t>
            </a:r>
            <a:endParaRPr/>
          </a:p>
        </p:txBody>
      </p:sp>
      <p:sp>
        <p:nvSpPr>
          <p:cNvPr id="769" name="Google Shape;769;p76"/>
          <p:cNvSpPr txBox="1">
            <a:spLocks noGrp="1"/>
          </p:cNvSpPr>
          <p:nvPr>
            <p:ph type="body" idx="1"/>
          </p:nvPr>
        </p:nvSpPr>
        <p:spPr>
          <a:xfrm>
            <a:off x="1143000" y="1333502"/>
            <a:ext cx="6858000" cy="3771636"/>
          </a:xfrm>
          <a:prstGeom prst="rect">
            <a:avLst/>
          </a:prstGeom>
          <a:noFill/>
          <a:ln>
            <a:noFill/>
          </a:ln>
        </p:spPr>
        <p:txBody>
          <a:bodyPr spcFirstLastPara="1" wrap="square" lIns="76188" tIns="38083" rIns="76188" bIns="38083" anchor="t" anchorCtr="0">
            <a:normAutofit fontScale="92500" lnSpcReduction="20000"/>
          </a:bodyPr>
          <a:lstStyle/>
          <a:p>
            <a:pPr marL="285739" algn="just">
              <a:spcBef>
                <a:spcPts val="0"/>
              </a:spcBef>
              <a:buSzPts val="3200"/>
            </a:pPr>
            <a:r>
              <a:rPr lang="en-US"/>
              <a:t>Name the structural and functional unit between developing embryo and maternal body.</a:t>
            </a:r>
            <a:endParaRPr/>
          </a:p>
          <a:p>
            <a:pPr marL="285739" algn="just">
              <a:spcBef>
                <a:spcPts val="533"/>
              </a:spcBef>
              <a:buSzPts val="3200"/>
            </a:pPr>
            <a:r>
              <a:rPr lang="en-US"/>
              <a:t>Placenta is formed by joining __________ and ______________.</a:t>
            </a:r>
            <a:endParaRPr/>
          </a:p>
          <a:p>
            <a:pPr marL="285739" algn="just">
              <a:spcBef>
                <a:spcPts val="533"/>
              </a:spcBef>
              <a:buSzPts val="3200"/>
            </a:pPr>
            <a:r>
              <a:rPr lang="en-US"/>
              <a:t>Enlist the major roles of placenta</a:t>
            </a:r>
            <a:endParaRPr/>
          </a:p>
          <a:p>
            <a:pPr marL="285739" algn="just">
              <a:spcBef>
                <a:spcPts val="533"/>
              </a:spcBef>
              <a:buSzPts val="3200"/>
            </a:pPr>
            <a:r>
              <a:rPr lang="en-US"/>
              <a:t>Which cord connects placenta to embryo?</a:t>
            </a:r>
            <a:endParaRPr/>
          </a:p>
          <a:p>
            <a:pPr marL="285739" algn="just">
              <a:spcBef>
                <a:spcPts val="533"/>
              </a:spcBef>
              <a:buSzPts val="3200"/>
            </a:pPr>
            <a:r>
              <a:rPr lang="en-US"/>
              <a:t>What is the major role of Umbilical cord?</a:t>
            </a:r>
            <a:endParaRPr/>
          </a:p>
        </p:txBody>
      </p:sp>
    </p:spTree>
    <p:extLst>
      <p:ext uri="{BB962C8B-B14F-4D97-AF65-F5344CB8AC3E}">
        <p14:creationId xmlns:p14="http://schemas.microsoft.com/office/powerpoint/2010/main" val="16758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9">
                                            <p:txEl>
                                              <p:pRg st="0" end="0"/>
                                            </p:txEl>
                                          </p:spTgt>
                                        </p:tgtEl>
                                        <p:attrNameLst>
                                          <p:attrName>style.visibility</p:attrName>
                                        </p:attrNameLst>
                                      </p:cBhvr>
                                      <p:to>
                                        <p:strVal val="visible"/>
                                      </p:to>
                                    </p:set>
                                    <p:anim calcmode="lin" valueType="num">
                                      <p:cBhvr additive="base">
                                        <p:cTn id="7" dur="500"/>
                                        <p:tgtEl>
                                          <p:spTgt spid="7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69">
                                            <p:txEl>
                                              <p:pRg st="1" end="1"/>
                                            </p:txEl>
                                          </p:spTgt>
                                        </p:tgtEl>
                                        <p:attrNameLst>
                                          <p:attrName>style.visibility</p:attrName>
                                        </p:attrNameLst>
                                      </p:cBhvr>
                                      <p:to>
                                        <p:strVal val="visible"/>
                                      </p:to>
                                    </p:set>
                                    <p:anim calcmode="lin" valueType="num">
                                      <p:cBhvr additive="base">
                                        <p:cTn id="12" dur="500"/>
                                        <p:tgtEl>
                                          <p:spTgt spid="7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9">
                                            <p:txEl>
                                              <p:pRg st="2" end="2"/>
                                            </p:txEl>
                                          </p:spTgt>
                                        </p:tgtEl>
                                        <p:attrNameLst>
                                          <p:attrName>style.visibility</p:attrName>
                                        </p:attrNameLst>
                                      </p:cBhvr>
                                      <p:to>
                                        <p:strVal val="visible"/>
                                      </p:to>
                                    </p:set>
                                    <p:anim calcmode="lin" valueType="num">
                                      <p:cBhvr additive="base">
                                        <p:cTn id="17" dur="500"/>
                                        <p:tgtEl>
                                          <p:spTgt spid="7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69">
                                            <p:txEl>
                                              <p:pRg st="3" end="3"/>
                                            </p:txEl>
                                          </p:spTgt>
                                        </p:tgtEl>
                                        <p:attrNameLst>
                                          <p:attrName>style.visibility</p:attrName>
                                        </p:attrNameLst>
                                      </p:cBhvr>
                                      <p:to>
                                        <p:strVal val="visible"/>
                                      </p:to>
                                    </p:set>
                                    <p:anim calcmode="lin" valueType="num">
                                      <p:cBhvr additive="base">
                                        <p:cTn id="22" dur="500"/>
                                        <p:tgtEl>
                                          <p:spTgt spid="76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69">
                                            <p:txEl>
                                              <p:pRg st="4" end="4"/>
                                            </p:txEl>
                                          </p:spTgt>
                                        </p:tgtEl>
                                        <p:attrNameLst>
                                          <p:attrName>style.visibility</p:attrName>
                                        </p:attrNameLst>
                                      </p:cBhvr>
                                      <p:to>
                                        <p:strVal val="visible"/>
                                      </p:to>
                                    </p:set>
                                    <p:anim calcmode="lin" valueType="num">
                                      <p:cBhvr additive="base">
                                        <p:cTn id="27" dur="500"/>
                                        <p:tgtEl>
                                          <p:spTgt spid="76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7"/>
          <p:cNvSpPr txBox="1">
            <a:spLocks noGrp="1"/>
          </p:cNvSpPr>
          <p:nvPr>
            <p:ph type="title"/>
          </p:nvPr>
        </p:nvSpPr>
        <p:spPr>
          <a:xfrm>
            <a:off x="1143000" y="228865"/>
            <a:ext cx="6858000" cy="952500"/>
          </a:xfrm>
          <a:prstGeom prst="rect">
            <a:avLst/>
          </a:prstGeom>
          <a:noFill/>
          <a:ln>
            <a:noFill/>
          </a:ln>
        </p:spPr>
        <p:txBody>
          <a:bodyPr spcFirstLastPara="1" wrap="square" lIns="76188" tIns="38083" rIns="76188" bIns="38083" anchor="ctr" anchorCtr="0">
            <a:normAutofit fontScale="90000"/>
          </a:bodyPr>
          <a:lstStyle/>
          <a:p>
            <a:pPr>
              <a:buSzPts val="4400"/>
            </a:pPr>
            <a:r>
              <a:rPr lang="en-US" b="1"/>
              <a:t>PARTURITION AND LACTATION</a:t>
            </a:r>
            <a:endParaRPr/>
          </a:p>
        </p:txBody>
      </p:sp>
      <p:sp>
        <p:nvSpPr>
          <p:cNvPr id="775" name="Google Shape;775;p77"/>
          <p:cNvSpPr txBox="1">
            <a:spLocks noGrp="1"/>
          </p:cNvSpPr>
          <p:nvPr>
            <p:ph type="body" idx="1"/>
          </p:nvPr>
        </p:nvSpPr>
        <p:spPr>
          <a:xfrm>
            <a:off x="1143000" y="1333502"/>
            <a:ext cx="6858000" cy="3771636"/>
          </a:xfrm>
          <a:prstGeom prst="rect">
            <a:avLst/>
          </a:prstGeom>
          <a:noFill/>
          <a:ln>
            <a:noFill/>
          </a:ln>
        </p:spPr>
        <p:txBody>
          <a:bodyPr spcFirstLastPara="1" wrap="square" lIns="76188" tIns="38083" rIns="76188" bIns="38083" anchor="t" anchorCtr="0">
            <a:normAutofit fontScale="92500" lnSpcReduction="20000"/>
          </a:bodyPr>
          <a:lstStyle/>
          <a:p>
            <a:pPr marL="285739" algn="just">
              <a:spcBef>
                <a:spcPts val="0"/>
              </a:spcBef>
              <a:buSzPts val="3200"/>
            </a:pPr>
            <a:r>
              <a:rPr lang="en-US"/>
              <a:t>What is the average duration of human pregnancy?</a:t>
            </a:r>
            <a:endParaRPr/>
          </a:p>
          <a:p>
            <a:pPr marL="285739" algn="just">
              <a:spcBef>
                <a:spcPts val="533"/>
              </a:spcBef>
              <a:buSzPts val="3200"/>
            </a:pPr>
            <a:r>
              <a:rPr lang="en-US"/>
              <a:t> What is the biological term used for the period of human pregnancy?</a:t>
            </a:r>
            <a:endParaRPr/>
          </a:p>
          <a:p>
            <a:pPr marL="285739" algn="just">
              <a:spcBef>
                <a:spcPts val="533"/>
              </a:spcBef>
              <a:buSzPts val="3200"/>
            </a:pPr>
            <a:r>
              <a:rPr lang="en-US"/>
              <a:t>The process of delivery of the foetus (childbirth) is called _____________</a:t>
            </a:r>
            <a:endParaRPr/>
          </a:p>
          <a:p>
            <a:pPr marL="285739" algn="just">
              <a:spcBef>
                <a:spcPts val="533"/>
              </a:spcBef>
              <a:buSzPts val="3200"/>
            </a:pPr>
            <a:r>
              <a:rPr lang="en-US"/>
              <a:t>Where do the signals for parturition originate? </a:t>
            </a:r>
            <a:endParaRPr/>
          </a:p>
          <a:p>
            <a:pPr marL="285739" algn="just">
              <a:spcBef>
                <a:spcPts val="533"/>
              </a:spcBef>
              <a:buSzPts val="3200"/>
            </a:pPr>
            <a:r>
              <a:rPr lang="en-US"/>
              <a:t>What is foetal ejection reflex?</a:t>
            </a:r>
            <a:endParaRPr/>
          </a:p>
        </p:txBody>
      </p:sp>
    </p:spTree>
    <p:extLst>
      <p:ext uri="{BB962C8B-B14F-4D97-AF65-F5344CB8AC3E}">
        <p14:creationId xmlns:p14="http://schemas.microsoft.com/office/powerpoint/2010/main" val="33254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anim calcmode="lin" valueType="num">
                                      <p:cBhvr additive="base">
                                        <p:cTn id="7" dur="500"/>
                                        <p:tgtEl>
                                          <p:spTgt spid="7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5">
                                            <p:txEl>
                                              <p:pRg st="1" end="1"/>
                                            </p:txEl>
                                          </p:spTgt>
                                        </p:tgtEl>
                                        <p:attrNameLst>
                                          <p:attrName>style.visibility</p:attrName>
                                        </p:attrNameLst>
                                      </p:cBhvr>
                                      <p:to>
                                        <p:strVal val="visible"/>
                                      </p:to>
                                    </p:set>
                                    <p:anim calcmode="lin" valueType="num">
                                      <p:cBhvr additive="base">
                                        <p:cTn id="12" dur="500"/>
                                        <p:tgtEl>
                                          <p:spTgt spid="7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75">
                                            <p:txEl>
                                              <p:pRg st="2" end="2"/>
                                            </p:txEl>
                                          </p:spTgt>
                                        </p:tgtEl>
                                        <p:attrNameLst>
                                          <p:attrName>style.visibility</p:attrName>
                                        </p:attrNameLst>
                                      </p:cBhvr>
                                      <p:to>
                                        <p:strVal val="visible"/>
                                      </p:to>
                                    </p:set>
                                    <p:anim calcmode="lin" valueType="num">
                                      <p:cBhvr additive="base">
                                        <p:cTn id="17" dur="500"/>
                                        <p:tgtEl>
                                          <p:spTgt spid="7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75">
                                            <p:txEl>
                                              <p:pRg st="3" end="3"/>
                                            </p:txEl>
                                          </p:spTgt>
                                        </p:tgtEl>
                                        <p:attrNameLst>
                                          <p:attrName>style.visibility</p:attrName>
                                        </p:attrNameLst>
                                      </p:cBhvr>
                                      <p:to>
                                        <p:strVal val="visible"/>
                                      </p:to>
                                    </p:set>
                                    <p:anim calcmode="lin" valueType="num">
                                      <p:cBhvr additive="base">
                                        <p:cTn id="22" dur="500"/>
                                        <p:tgtEl>
                                          <p:spTgt spid="7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75">
                                            <p:txEl>
                                              <p:pRg st="4" end="4"/>
                                            </p:txEl>
                                          </p:spTgt>
                                        </p:tgtEl>
                                        <p:attrNameLst>
                                          <p:attrName>style.visibility</p:attrName>
                                        </p:attrNameLst>
                                      </p:cBhvr>
                                      <p:to>
                                        <p:strVal val="visible"/>
                                      </p:to>
                                    </p:set>
                                    <p:anim calcmode="lin" valueType="num">
                                      <p:cBhvr additive="base">
                                        <p:cTn id="27" dur="500"/>
                                        <p:tgtEl>
                                          <p:spTgt spid="77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1143000" y="228865"/>
            <a:ext cx="6858000" cy="672636"/>
          </a:xfrm>
          <a:prstGeom prst="rect">
            <a:avLst/>
          </a:prstGeom>
          <a:noFill/>
          <a:ln>
            <a:noFill/>
          </a:ln>
        </p:spPr>
        <p:txBody>
          <a:bodyPr spcFirstLastPara="1" wrap="square" lIns="76188" tIns="38083" rIns="76188" bIns="38083" anchor="ctr" anchorCtr="0">
            <a:normAutofit/>
          </a:bodyPr>
          <a:lstStyle/>
          <a:p>
            <a:pPr>
              <a:buSzPts val="5400"/>
            </a:pPr>
            <a:r>
              <a:rPr lang="en-US" sz="2000" b="1" dirty="0"/>
              <a:t>Exercises</a:t>
            </a:r>
            <a:endParaRPr sz="2000" b="1" dirty="0"/>
          </a:p>
        </p:txBody>
      </p:sp>
      <p:sp>
        <p:nvSpPr>
          <p:cNvPr id="120" name="Google Shape;120;p5"/>
          <p:cNvSpPr/>
          <p:nvPr/>
        </p:nvSpPr>
        <p:spPr>
          <a:xfrm>
            <a:off x="836750" y="901501"/>
            <a:ext cx="7470500" cy="1461904"/>
          </a:xfrm>
          <a:prstGeom prst="rect">
            <a:avLst/>
          </a:prstGeom>
          <a:noFill/>
          <a:ln>
            <a:noFill/>
          </a:ln>
        </p:spPr>
        <p:txBody>
          <a:bodyPr spcFirstLastPara="1" wrap="square" lIns="76188" tIns="38083" rIns="76188" bIns="38083" anchor="t" anchorCtr="0">
            <a:spAutoFit/>
          </a:bodyPr>
          <a:lstStyle/>
          <a:p>
            <a:pPr algn="just">
              <a:buClr>
                <a:schemeClr val="lt1"/>
              </a:buClr>
              <a:buSzPts val="7200"/>
            </a:pPr>
            <a:r>
              <a:rPr lang="en-US" sz="1800" dirty="0">
                <a:solidFill>
                  <a:schemeClr val="lt1"/>
                </a:solidFill>
                <a:latin typeface="Calibri"/>
                <a:ea typeface="Calibri"/>
                <a:cs typeface="Calibri"/>
                <a:sym typeface="Calibri"/>
              </a:rPr>
              <a:t>Humans are _____________ (asexually/sexually) reproducing and __________ (oviparous/viviparous i.e. </a:t>
            </a:r>
            <a:r>
              <a:rPr lang="en-US" sz="1800" i="1" dirty="0">
                <a:solidFill>
                  <a:schemeClr val="lt1"/>
                </a:solidFill>
                <a:latin typeface="Calibri"/>
                <a:ea typeface="Calibri"/>
                <a:cs typeface="Calibri"/>
                <a:sym typeface="Calibri"/>
              </a:rPr>
              <a:t>producing living young, not eggs</a:t>
            </a:r>
            <a:r>
              <a:rPr lang="en-US" sz="1800" dirty="0">
                <a:solidFill>
                  <a:schemeClr val="lt1"/>
                </a:solidFill>
                <a:latin typeface="Calibri"/>
                <a:ea typeface="Calibri"/>
                <a:cs typeface="Calibri"/>
                <a:sym typeface="Calibri"/>
              </a:rPr>
              <a:t>).</a:t>
            </a:r>
          </a:p>
          <a:p>
            <a:pPr algn="just">
              <a:buClr>
                <a:schemeClr val="lt1"/>
              </a:buClr>
              <a:buSzPts val="7200"/>
            </a:pPr>
            <a:r>
              <a:rPr lang="en-US" sz="1800" dirty="0">
                <a:solidFill>
                  <a:schemeClr val="lt1"/>
                </a:solidFill>
                <a:latin typeface="Calibri"/>
                <a:ea typeface="Calibri"/>
                <a:cs typeface="Calibri"/>
                <a:sym typeface="Calibri"/>
              </a:rPr>
              <a:t>What are the reproductive events in humans?</a:t>
            </a:r>
          </a:p>
          <a:p>
            <a:pPr algn="just">
              <a:buClr>
                <a:schemeClr val="lt1"/>
              </a:buClr>
              <a:buSzPts val="7200"/>
            </a:pPr>
            <a:r>
              <a:rPr lang="en-IN" sz="1800" dirty="0">
                <a:solidFill>
                  <a:schemeClr val="lt1"/>
                </a:solidFill>
                <a:latin typeface="Calibri"/>
                <a:ea typeface="Calibri"/>
                <a:cs typeface="Calibri"/>
                <a:sym typeface="Calibri"/>
              </a:rPr>
              <a:t>When do spermatogenesis starts in human male? Why?</a:t>
            </a:r>
          </a:p>
          <a:p>
            <a:pPr algn="just">
              <a:buClr>
                <a:schemeClr val="lt1"/>
              </a:buClr>
              <a:buSzPts val="7200"/>
            </a:pP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73207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1143000" y="228865"/>
            <a:ext cx="6858000" cy="672636"/>
          </a:xfrm>
          <a:prstGeom prst="rect">
            <a:avLst/>
          </a:prstGeom>
          <a:noFill/>
          <a:ln>
            <a:noFill/>
          </a:ln>
        </p:spPr>
        <p:txBody>
          <a:bodyPr spcFirstLastPara="1" wrap="square" lIns="76188" tIns="38083" rIns="76188" bIns="38083" anchor="ctr" anchorCtr="0">
            <a:normAutofit/>
          </a:bodyPr>
          <a:lstStyle/>
          <a:p>
            <a:pPr>
              <a:buSzPts val="5400"/>
            </a:pPr>
            <a:r>
              <a:rPr lang="en-US" sz="2000" b="1" dirty="0"/>
              <a:t>Exercises</a:t>
            </a:r>
            <a:endParaRPr sz="2000" b="1" dirty="0"/>
          </a:p>
        </p:txBody>
      </p:sp>
      <p:sp>
        <p:nvSpPr>
          <p:cNvPr id="120" name="Google Shape;120;p5"/>
          <p:cNvSpPr/>
          <p:nvPr/>
        </p:nvSpPr>
        <p:spPr>
          <a:xfrm>
            <a:off x="836750" y="901501"/>
            <a:ext cx="7470500" cy="1461904"/>
          </a:xfrm>
          <a:prstGeom prst="rect">
            <a:avLst/>
          </a:prstGeom>
          <a:noFill/>
          <a:ln>
            <a:noFill/>
          </a:ln>
        </p:spPr>
        <p:txBody>
          <a:bodyPr spcFirstLastPara="1" wrap="square" lIns="76188" tIns="38083" rIns="76188" bIns="38083" anchor="t" anchorCtr="0">
            <a:spAutoFit/>
          </a:bodyPr>
          <a:lstStyle/>
          <a:p>
            <a:pPr algn="just">
              <a:buClr>
                <a:schemeClr val="lt1"/>
              </a:buClr>
              <a:buSzPts val="7200"/>
            </a:pPr>
            <a:r>
              <a:rPr lang="en-US" sz="1800" dirty="0">
                <a:solidFill>
                  <a:schemeClr val="lt1"/>
                </a:solidFill>
                <a:latin typeface="Calibri"/>
                <a:ea typeface="Calibri"/>
                <a:cs typeface="Calibri"/>
                <a:sym typeface="Calibri"/>
              </a:rPr>
              <a:t>Humans are _____________ (asexually/sexually) reproducing and __________ (oviparous/viviparous i.e. </a:t>
            </a:r>
            <a:r>
              <a:rPr lang="en-US" sz="1800" i="1" dirty="0">
                <a:solidFill>
                  <a:schemeClr val="lt1"/>
                </a:solidFill>
                <a:latin typeface="Calibri"/>
                <a:ea typeface="Calibri"/>
                <a:cs typeface="Calibri"/>
                <a:sym typeface="Calibri"/>
              </a:rPr>
              <a:t>producing living young, not eggs</a:t>
            </a:r>
            <a:r>
              <a:rPr lang="en-US" sz="1800" dirty="0">
                <a:solidFill>
                  <a:schemeClr val="lt1"/>
                </a:solidFill>
                <a:latin typeface="Calibri"/>
                <a:ea typeface="Calibri"/>
                <a:cs typeface="Calibri"/>
                <a:sym typeface="Calibri"/>
              </a:rPr>
              <a:t>).</a:t>
            </a:r>
          </a:p>
          <a:p>
            <a:pPr algn="just">
              <a:buClr>
                <a:schemeClr val="lt1"/>
              </a:buClr>
              <a:buSzPts val="7200"/>
            </a:pPr>
            <a:r>
              <a:rPr lang="en-US" sz="1800" dirty="0">
                <a:solidFill>
                  <a:schemeClr val="lt1"/>
                </a:solidFill>
                <a:latin typeface="Calibri"/>
                <a:ea typeface="Calibri"/>
                <a:cs typeface="Calibri"/>
                <a:sym typeface="Calibri"/>
              </a:rPr>
              <a:t>What are the reproductive events in humans?</a:t>
            </a:r>
          </a:p>
          <a:p>
            <a:pPr algn="just">
              <a:buClr>
                <a:schemeClr val="lt1"/>
              </a:buClr>
              <a:buSzPts val="7200"/>
            </a:pPr>
            <a:r>
              <a:rPr lang="en-IN" sz="1800" dirty="0">
                <a:solidFill>
                  <a:schemeClr val="lt1"/>
                </a:solidFill>
                <a:latin typeface="Calibri"/>
                <a:ea typeface="Calibri"/>
                <a:cs typeface="Calibri"/>
                <a:sym typeface="Calibri"/>
              </a:rPr>
              <a:t>When do spermatogenesis starts in human male? Why?</a:t>
            </a:r>
          </a:p>
          <a:p>
            <a:pPr algn="just">
              <a:buClr>
                <a:schemeClr val="lt1"/>
              </a:buClr>
              <a:buSzPts val="7200"/>
            </a:pPr>
            <a:endParaRPr sz="1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64768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7" name="Google Shape;429;p49">
            <a:extLst>
              <a:ext uri="{FF2B5EF4-FFF2-40B4-BE49-F238E27FC236}">
                <a16:creationId xmlns:a16="http://schemas.microsoft.com/office/drawing/2014/main" id="{99C3BEB0-4AA1-6B4E-BF5B-8053322FF7B3}"/>
              </a:ext>
            </a:extLst>
          </p:cNvPr>
          <p:cNvSpPr txBox="1"/>
          <p:nvPr/>
        </p:nvSpPr>
        <p:spPr>
          <a:xfrm>
            <a:off x="0" y="108373"/>
            <a:ext cx="9144000" cy="382995"/>
          </a:xfrm>
          <a:prstGeom prst="rect">
            <a:avLst/>
          </a:prstGeom>
          <a:noFill/>
          <a:ln>
            <a:noFill/>
          </a:ln>
        </p:spPr>
        <p:txBody>
          <a:bodyPr spcFirstLastPara="1" wrap="square" lIns="91425" tIns="45700" rIns="91425" bIns="45700" anchor="ctr" anchorCtr="0">
            <a:noAutofit/>
          </a:bodyPr>
          <a:lstStyle/>
          <a:p>
            <a:pPr algn="ctr">
              <a:buClrTx/>
              <a:defRPr/>
            </a:pPr>
            <a:r>
              <a:rPr kumimoji="0" lang="en" sz="2000" b="1" i="0" u="none" strike="noStrike" kern="0" cap="none" spc="0" normalizeH="0" baseline="0" noProof="0" dirty="0">
                <a:ln>
                  <a:noFill/>
                </a:ln>
                <a:solidFill>
                  <a:schemeClr val="bg1"/>
                </a:solidFill>
                <a:effectLst/>
                <a:uLnTx/>
                <a:uFillTx/>
              </a:rPr>
              <a:t>Overview of human reproduction (</a:t>
            </a:r>
            <a:r>
              <a:rPr lang="en-IN" sz="2000" b="1" dirty="0">
                <a:solidFill>
                  <a:schemeClr val="bg1"/>
                </a:solidFill>
              </a:rPr>
              <a:t>reproductive events</a:t>
            </a:r>
            <a:r>
              <a:rPr kumimoji="0" lang="en" sz="2000" b="1" i="0" u="none" strike="noStrike" kern="0" cap="none" spc="0" normalizeH="0" baseline="0" noProof="0" dirty="0">
                <a:ln>
                  <a:noFill/>
                </a:ln>
                <a:solidFill>
                  <a:schemeClr val="bg1"/>
                </a:solidFill>
                <a:effectLst/>
                <a:uLnTx/>
                <a:uFillTx/>
              </a:rPr>
              <a:t>)</a:t>
            </a:r>
            <a:endParaRPr kumimoji="0" sz="2000" b="1" i="0" u="none" strike="noStrike" kern="0" cap="none" spc="0" normalizeH="0" baseline="0" noProof="0" dirty="0">
              <a:ln>
                <a:noFill/>
              </a:ln>
              <a:solidFill>
                <a:schemeClr val="bg1"/>
              </a:solidFill>
              <a:effectLst/>
              <a:uLnTx/>
              <a:uFillTx/>
            </a:endParaRPr>
          </a:p>
        </p:txBody>
      </p:sp>
      <p:sp>
        <p:nvSpPr>
          <p:cNvPr id="28" name="Google Shape;430;p49">
            <a:extLst>
              <a:ext uri="{FF2B5EF4-FFF2-40B4-BE49-F238E27FC236}">
                <a16:creationId xmlns:a16="http://schemas.microsoft.com/office/drawing/2014/main" id="{87D14C4F-C1AE-E540-819E-BD87540910DA}"/>
              </a:ext>
            </a:extLst>
          </p:cNvPr>
          <p:cNvSpPr/>
          <p:nvPr/>
        </p:nvSpPr>
        <p:spPr>
          <a:xfrm>
            <a:off x="395151" y="4711081"/>
            <a:ext cx="3013264" cy="3849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a:ln>
                  <a:noFill/>
                </a:ln>
                <a:solidFill>
                  <a:schemeClr val="bg1"/>
                </a:solidFill>
                <a:effectLst/>
                <a:uLnTx/>
                <a:uFillTx/>
              </a:rPr>
              <a:t>Parturition (Delivery of baby)</a:t>
            </a:r>
            <a:endParaRPr kumimoji="0" sz="1600" b="1" i="0" u="none" strike="noStrike" kern="0" cap="none" spc="0" normalizeH="0" baseline="0" noProof="0">
              <a:ln>
                <a:noFill/>
              </a:ln>
              <a:solidFill>
                <a:schemeClr val="bg1"/>
              </a:solidFill>
              <a:effectLst/>
              <a:uLnTx/>
              <a:uFillTx/>
            </a:endParaRPr>
          </a:p>
        </p:txBody>
      </p:sp>
      <p:grpSp>
        <p:nvGrpSpPr>
          <p:cNvPr id="29" name="Google Shape;431;p49">
            <a:extLst>
              <a:ext uri="{FF2B5EF4-FFF2-40B4-BE49-F238E27FC236}">
                <a16:creationId xmlns:a16="http://schemas.microsoft.com/office/drawing/2014/main" id="{CCF81980-CE97-954E-A462-3E49613C98C4}"/>
              </a:ext>
            </a:extLst>
          </p:cNvPr>
          <p:cNvGrpSpPr/>
          <p:nvPr/>
        </p:nvGrpSpPr>
        <p:grpSpPr>
          <a:xfrm>
            <a:off x="435839" y="4092656"/>
            <a:ext cx="2931887" cy="577517"/>
            <a:chOff x="2862752" y="4653106"/>
            <a:chExt cx="3479207" cy="693048"/>
          </a:xfrm>
        </p:grpSpPr>
        <p:sp>
          <p:nvSpPr>
            <p:cNvPr id="30" name="Google Shape;432;p49">
              <a:extLst>
                <a:ext uri="{FF2B5EF4-FFF2-40B4-BE49-F238E27FC236}">
                  <a16:creationId xmlns:a16="http://schemas.microsoft.com/office/drawing/2014/main" id="{A1B54C52-16D6-2643-B3C7-372C18988204}"/>
                </a:ext>
              </a:extLst>
            </p:cNvPr>
            <p:cNvSpPr/>
            <p:nvPr/>
          </p:nvSpPr>
          <p:spPr>
            <a:xfrm>
              <a:off x="2862752" y="4653106"/>
              <a:ext cx="3479207" cy="4617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algn="ctr">
                <a:buClrTx/>
                <a:defRPr/>
              </a:pPr>
              <a:r>
                <a:rPr kumimoji="0" lang="en" sz="1600" b="1" i="0" u="none" strike="noStrike" kern="0" cap="none" spc="0" normalizeH="0" baseline="0" noProof="0" dirty="0">
                  <a:ln>
                    <a:noFill/>
                  </a:ln>
                  <a:solidFill>
                    <a:schemeClr val="bg1"/>
                  </a:solidFill>
                  <a:effectLst/>
                  <a:uLnTx/>
                  <a:uFillTx/>
                </a:rPr>
                <a:t>Embryogenesis (</a:t>
              </a:r>
              <a:r>
                <a:rPr lang="en-IN" sz="1600" b="1" dirty="0">
                  <a:solidFill>
                    <a:schemeClr val="bg1"/>
                  </a:solidFill>
                </a:rPr>
                <a:t>Gestation</a:t>
              </a:r>
              <a:r>
                <a:rPr kumimoji="0" lang="en" sz="1600" b="1" i="0" u="none" strike="noStrike" kern="0" cap="none" spc="0" normalizeH="0" baseline="0" noProof="0" dirty="0">
                  <a:ln>
                    <a:noFill/>
                  </a:ln>
                  <a:solidFill>
                    <a:schemeClr val="bg1"/>
                  </a:solidFill>
                  <a:effectLst/>
                  <a:uLnTx/>
                  <a:uFillTx/>
                </a:rPr>
                <a:t>)</a:t>
              </a:r>
              <a:endParaRPr kumimoji="0" sz="1600" b="1" i="0" u="none" strike="noStrike" kern="0" cap="none" spc="0" normalizeH="0" baseline="0" noProof="0" dirty="0">
                <a:ln>
                  <a:noFill/>
                </a:ln>
                <a:solidFill>
                  <a:schemeClr val="bg1"/>
                </a:solidFill>
                <a:effectLst/>
                <a:uLnTx/>
                <a:uFillTx/>
              </a:endParaRPr>
            </a:p>
          </p:txBody>
        </p:sp>
        <p:sp>
          <p:nvSpPr>
            <p:cNvPr id="31" name="Google Shape;433;p49">
              <a:extLst>
                <a:ext uri="{FF2B5EF4-FFF2-40B4-BE49-F238E27FC236}">
                  <a16:creationId xmlns:a16="http://schemas.microsoft.com/office/drawing/2014/main" id="{322F0CDE-9B27-DF46-BF1B-FF7F441DC28A}"/>
                </a:ext>
              </a:extLst>
            </p:cNvPr>
            <p:cNvSpPr/>
            <p:nvPr/>
          </p:nvSpPr>
          <p:spPr>
            <a:xfrm>
              <a:off x="4415936" y="5130154"/>
              <a:ext cx="432000" cy="216000"/>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grpSp>
        <p:nvGrpSpPr>
          <p:cNvPr id="32" name="Google Shape;434;p49">
            <a:extLst>
              <a:ext uri="{FF2B5EF4-FFF2-40B4-BE49-F238E27FC236}">
                <a16:creationId xmlns:a16="http://schemas.microsoft.com/office/drawing/2014/main" id="{D95ECD2C-9E60-824B-B7F2-FEA216E57ADD}"/>
              </a:ext>
            </a:extLst>
          </p:cNvPr>
          <p:cNvGrpSpPr/>
          <p:nvPr/>
        </p:nvGrpSpPr>
        <p:grpSpPr>
          <a:xfrm>
            <a:off x="804476" y="2690510"/>
            <a:ext cx="2194614" cy="577492"/>
            <a:chOff x="3291217" y="3960094"/>
            <a:chExt cx="2604300" cy="693018"/>
          </a:xfrm>
        </p:grpSpPr>
        <p:sp>
          <p:nvSpPr>
            <p:cNvPr id="33" name="Google Shape;435;p49">
              <a:extLst>
                <a:ext uri="{FF2B5EF4-FFF2-40B4-BE49-F238E27FC236}">
                  <a16:creationId xmlns:a16="http://schemas.microsoft.com/office/drawing/2014/main" id="{36354898-8E6E-8646-AF7D-853FF31C6DF1}"/>
                </a:ext>
              </a:extLst>
            </p:cNvPr>
            <p:cNvSpPr/>
            <p:nvPr/>
          </p:nvSpPr>
          <p:spPr>
            <a:xfrm>
              <a:off x="3291217" y="3960094"/>
              <a:ext cx="2604300" cy="4617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a:ln>
                    <a:noFill/>
                  </a:ln>
                  <a:solidFill>
                    <a:schemeClr val="bg1"/>
                  </a:solidFill>
                  <a:effectLst/>
                  <a:uLnTx/>
                  <a:uFillTx/>
                </a:rPr>
                <a:t>Zygote formation</a:t>
              </a:r>
              <a:endParaRPr kumimoji="0" sz="1600" b="1" i="0" u="none" strike="noStrike" kern="0" cap="none" spc="0" normalizeH="0" baseline="0" noProof="0">
                <a:ln>
                  <a:noFill/>
                </a:ln>
                <a:solidFill>
                  <a:schemeClr val="bg1"/>
                </a:solidFill>
                <a:effectLst/>
                <a:uLnTx/>
                <a:uFillTx/>
              </a:endParaRPr>
            </a:p>
          </p:txBody>
        </p:sp>
        <p:sp>
          <p:nvSpPr>
            <p:cNvPr id="34" name="Google Shape;436;p49">
              <a:extLst>
                <a:ext uri="{FF2B5EF4-FFF2-40B4-BE49-F238E27FC236}">
                  <a16:creationId xmlns:a16="http://schemas.microsoft.com/office/drawing/2014/main" id="{B5E1540B-8D99-0F4C-B05D-3FB879F20BBB}"/>
                </a:ext>
              </a:extLst>
            </p:cNvPr>
            <p:cNvSpPr/>
            <p:nvPr/>
          </p:nvSpPr>
          <p:spPr>
            <a:xfrm>
              <a:off x="4385956" y="4437112"/>
              <a:ext cx="432000" cy="216000"/>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grpSp>
        <p:nvGrpSpPr>
          <p:cNvPr id="35" name="Google Shape;437;p49">
            <a:extLst>
              <a:ext uri="{FF2B5EF4-FFF2-40B4-BE49-F238E27FC236}">
                <a16:creationId xmlns:a16="http://schemas.microsoft.com/office/drawing/2014/main" id="{1E8B4960-698A-7046-AEFD-E4677A3A2B64}"/>
              </a:ext>
            </a:extLst>
          </p:cNvPr>
          <p:cNvGrpSpPr/>
          <p:nvPr/>
        </p:nvGrpSpPr>
        <p:grpSpPr>
          <a:xfrm>
            <a:off x="1047171" y="2063977"/>
            <a:ext cx="1709225" cy="585623"/>
            <a:chOff x="3563888" y="3314964"/>
            <a:chExt cx="2028300" cy="702776"/>
          </a:xfrm>
        </p:grpSpPr>
        <p:sp>
          <p:nvSpPr>
            <p:cNvPr id="36" name="Google Shape;438;p49">
              <a:extLst>
                <a:ext uri="{FF2B5EF4-FFF2-40B4-BE49-F238E27FC236}">
                  <a16:creationId xmlns:a16="http://schemas.microsoft.com/office/drawing/2014/main" id="{45DA5784-5371-EB48-937A-D10719CB879D}"/>
                </a:ext>
              </a:extLst>
            </p:cNvPr>
            <p:cNvSpPr/>
            <p:nvPr/>
          </p:nvSpPr>
          <p:spPr>
            <a:xfrm>
              <a:off x="3563888" y="3314964"/>
              <a:ext cx="2028300" cy="4617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a:ln>
                    <a:noFill/>
                  </a:ln>
                  <a:solidFill>
                    <a:schemeClr val="bg1"/>
                  </a:solidFill>
                  <a:effectLst/>
                  <a:uLnTx/>
                  <a:uFillTx/>
                </a:rPr>
                <a:t>Fertilisation</a:t>
              </a:r>
              <a:endParaRPr kumimoji="0" sz="1600" b="1" i="0" u="none" strike="noStrike" kern="0" cap="none" spc="0" normalizeH="0" baseline="0" noProof="0">
                <a:ln>
                  <a:noFill/>
                </a:ln>
                <a:solidFill>
                  <a:schemeClr val="bg1"/>
                </a:solidFill>
                <a:effectLst/>
                <a:uLnTx/>
                <a:uFillTx/>
              </a:endParaRPr>
            </a:p>
          </p:txBody>
        </p:sp>
        <p:sp>
          <p:nvSpPr>
            <p:cNvPr id="37" name="Google Shape;439;p49">
              <a:extLst>
                <a:ext uri="{FF2B5EF4-FFF2-40B4-BE49-F238E27FC236}">
                  <a16:creationId xmlns:a16="http://schemas.microsoft.com/office/drawing/2014/main" id="{D2FDE18B-1310-134A-A792-45844DF9DA09}"/>
                </a:ext>
              </a:extLst>
            </p:cNvPr>
            <p:cNvSpPr/>
            <p:nvPr/>
          </p:nvSpPr>
          <p:spPr>
            <a:xfrm>
              <a:off x="4355976" y="3801740"/>
              <a:ext cx="432000" cy="216000"/>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grpSp>
        <p:nvGrpSpPr>
          <p:cNvPr id="38" name="Google Shape;440;p49">
            <a:extLst>
              <a:ext uri="{FF2B5EF4-FFF2-40B4-BE49-F238E27FC236}">
                <a16:creationId xmlns:a16="http://schemas.microsoft.com/office/drawing/2014/main" id="{36B76DE0-FCB6-D845-BED9-51B9D77AC25A}"/>
              </a:ext>
            </a:extLst>
          </p:cNvPr>
          <p:cNvGrpSpPr/>
          <p:nvPr/>
        </p:nvGrpSpPr>
        <p:grpSpPr>
          <a:xfrm>
            <a:off x="142289" y="627456"/>
            <a:ext cx="3458670" cy="777196"/>
            <a:chOff x="4882173" y="1416179"/>
            <a:chExt cx="4104328" cy="932677"/>
          </a:xfrm>
        </p:grpSpPr>
        <p:sp>
          <p:nvSpPr>
            <p:cNvPr id="39" name="Google Shape;441;p49">
              <a:extLst>
                <a:ext uri="{FF2B5EF4-FFF2-40B4-BE49-F238E27FC236}">
                  <a16:creationId xmlns:a16="http://schemas.microsoft.com/office/drawing/2014/main" id="{B1156EA0-863E-6F4D-8C1D-7A39FE760F32}"/>
                </a:ext>
              </a:extLst>
            </p:cNvPr>
            <p:cNvSpPr/>
            <p:nvPr/>
          </p:nvSpPr>
          <p:spPr>
            <a:xfrm>
              <a:off x="4882173" y="1416179"/>
              <a:ext cx="4104328" cy="668759"/>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algn="ctr">
                <a:buClrTx/>
                <a:defRPr/>
              </a:pPr>
              <a:r>
                <a:rPr kumimoji="0" lang="en" sz="1600" b="1" i="0" u="none" strike="noStrike" kern="0" cap="none" spc="0" normalizeH="0" baseline="0" noProof="0" dirty="0">
                  <a:ln>
                    <a:noFill/>
                  </a:ln>
                  <a:solidFill>
                    <a:schemeClr val="bg1"/>
                  </a:solidFill>
                  <a:effectLst/>
                  <a:uLnTx/>
                  <a:uFillTx/>
                </a:rPr>
                <a:t>Gametogenesis since </a:t>
              </a:r>
              <a:r>
                <a:rPr lang="en-IN" sz="1600" b="1" dirty="0">
                  <a:solidFill>
                    <a:schemeClr val="bg1"/>
                  </a:solidFill>
                </a:rPr>
                <a:t>Puberty</a:t>
              </a:r>
              <a:r>
                <a:rPr kumimoji="0" lang="en" sz="1600" b="1" i="0" u="none" strike="noStrike" kern="0" cap="none" spc="0" normalizeH="0" baseline="0" noProof="0" dirty="0">
                  <a:ln>
                    <a:noFill/>
                  </a:ln>
                  <a:solidFill>
                    <a:schemeClr val="bg1"/>
                  </a:solidFill>
                  <a:effectLst/>
                  <a:uLnTx/>
                  <a:uFillTx/>
                </a:rPr>
                <a:t> (Oogenesis/Spermatogenesis)</a:t>
              </a:r>
              <a:endParaRPr kumimoji="0" sz="1600" b="1" i="0" u="none" strike="noStrike" kern="0" cap="none" spc="0" normalizeH="0" baseline="0" noProof="0" dirty="0">
                <a:ln>
                  <a:noFill/>
                </a:ln>
                <a:solidFill>
                  <a:schemeClr val="bg1"/>
                </a:solidFill>
                <a:effectLst/>
                <a:uLnTx/>
                <a:uFillTx/>
              </a:endParaRPr>
            </a:p>
          </p:txBody>
        </p:sp>
        <p:sp>
          <p:nvSpPr>
            <p:cNvPr id="40" name="Google Shape;442;p49">
              <a:extLst>
                <a:ext uri="{FF2B5EF4-FFF2-40B4-BE49-F238E27FC236}">
                  <a16:creationId xmlns:a16="http://schemas.microsoft.com/office/drawing/2014/main" id="{5474834A-3A15-3D40-B92F-ECEA1B682F53}"/>
                </a:ext>
              </a:extLst>
            </p:cNvPr>
            <p:cNvSpPr/>
            <p:nvPr/>
          </p:nvSpPr>
          <p:spPr>
            <a:xfrm>
              <a:off x="6726078" y="2132856"/>
              <a:ext cx="432000" cy="216000"/>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grpSp>
        <p:nvGrpSpPr>
          <p:cNvPr id="41" name="Google Shape;443;p49">
            <a:extLst>
              <a:ext uri="{FF2B5EF4-FFF2-40B4-BE49-F238E27FC236}">
                <a16:creationId xmlns:a16="http://schemas.microsoft.com/office/drawing/2014/main" id="{961C5B1B-AA75-0B47-9A3D-6D4E93E94D55}"/>
              </a:ext>
            </a:extLst>
          </p:cNvPr>
          <p:cNvGrpSpPr/>
          <p:nvPr/>
        </p:nvGrpSpPr>
        <p:grpSpPr>
          <a:xfrm>
            <a:off x="239448" y="1445575"/>
            <a:ext cx="3324671" cy="577492"/>
            <a:chOff x="4788023" y="2564904"/>
            <a:chExt cx="4872600" cy="693018"/>
          </a:xfrm>
        </p:grpSpPr>
        <p:sp>
          <p:nvSpPr>
            <p:cNvPr id="42" name="Google Shape;444;p49">
              <a:extLst>
                <a:ext uri="{FF2B5EF4-FFF2-40B4-BE49-F238E27FC236}">
                  <a16:creationId xmlns:a16="http://schemas.microsoft.com/office/drawing/2014/main" id="{57F65303-1508-FC4E-ADAE-9E93C98A2360}"/>
                </a:ext>
              </a:extLst>
            </p:cNvPr>
            <p:cNvSpPr/>
            <p:nvPr/>
          </p:nvSpPr>
          <p:spPr>
            <a:xfrm>
              <a:off x="4788023" y="2564904"/>
              <a:ext cx="4872600" cy="4617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a:ln>
                    <a:noFill/>
                  </a:ln>
                  <a:solidFill>
                    <a:schemeClr val="bg1"/>
                  </a:solidFill>
                  <a:effectLst/>
                  <a:uLnTx/>
                  <a:uFillTx/>
                </a:rPr>
                <a:t>Gamete transfer (Insemination)</a:t>
              </a:r>
              <a:endParaRPr kumimoji="0" sz="1600" b="1" i="0" u="none" strike="noStrike" kern="0" cap="none" spc="0" normalizeH="0" baseline="0" noProof="0">
                <a:ln>
                  <a:noFill/>
                </a:ln>
                <a:solidFill>
                  <a:schemeClr val="bg1"/>
                </a:solidFill>
                <a:effectLst/>
                <a:uLnTx/>
                <a:uFillTx/>
              </a:endParaRPr>
            </a:p>
          </p:txBody>
        </p:sp>
        <p:sp>
          <p:nvSpPr>
            <p:cNvPr id="43" name="Google Shape;445;p49">
              <a:extLst>
                <a:ext uri="{FF2B5EF4-FFF2-40B4-BE49-F238E27FC236}">
                  <a16:creationId xmlns:a16="http://schemas.microsoft.com/office/drawing/2014/main" id="{72BF5762-900A-0D49-BD0D-776F45CAE365}"/>
                </a:ext>
              </a:extLst>
            </p:cNvPr>
            <p:cNvSpPr/>
            <p:nvPr/>
          </p:nvSpPr>
          <p:spPr>
            <a:xfrm>
              <a:off x="6947399" y="3041922"/>
              <a:ext cx="527612" cy="216000"/>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grpSp>
        <p:nvGrpSpPr>
          <p:cNvPr id="44" name="Group 43">
            <a:extLst>
              <a:ext uri="{FF2B5EF4-FFF2-40B4-BE49-F238E27FC236}">
                <a16:creationId xmlns:a16="http://schemas.microsoft.com/office/drawing/2014/main" id="{DEAC2BA9-4147-4048-A5AE-D08209F50DBE}"/>
              </a:ext>
            </a:extLst>
          </p:cNvPr>
          <p:cNvGrpSpPr/>
          <p:nvPr/>
        </p:nvGrpSpPr>
        <p:grpSpPr>
          <a:xfrm>
            <a:off x="4056295" y="486717"/>
            <a:ext cx="4088452" cy="3923988"/>
            <a:chOff x="4252733" y="1688241"/>
            <a:chExt cx="4428309" cy="4026759"/>
          </a:xfrm>
        </p:grpSpPr>
        <p:sp>
          <p:nvSpPr>
            <p:cNvPr id="45" name="Rectangle 44">
              <a:extLst>
                <a:ext uri="{FF2B5EF4-FFF2-40B4-BE49-F238E27FC236}">
                  <a16:creationId xmlns:a16="http://schemas.microsoft.com/office/drawing/2014/main" id="{EAC4D194-46D5-9A44-A89B-F5614C5A3319}"/>
                </a:ext>
              </a:extLst>
            </p:cNvPr>
            <p:cNvSpPr/>
            <p:nvPr/>
          </p:nvSpPr>
          <p:spPr>
            <a:xfrm>
              <a:off x="4354068" y="1856509"/>
              <a:ext cx="4277312" cy="3858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423;p48">
              <a:extLst>
                <a:ext uri="{FF2B5EF4-FFF2-40B4-BE49-F238E27FC236}">
                  <a16:creationId xmlns:a16="http://schemas.microsoft.com/office/drawing/2014/main" id="{B95B8A55-3A29-9540-AE60-2C5FC3EB77EC}"/>
                </a:ext>
              </a:extLst>
            </p:cNvPr>
            <p:cNvSpPr txBox="1"/>
            <p:nvPr/>
          </p:nvSpPr>
          <p:spPr>
            <a:xfrm>
              <a:off x="4252733" y="1688241"/>
              <a:ext cx="4428309"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1050" b="1" dirty="0">
                  <a:solidFill>
                    <a:schemeClr val="tx1"/>
                  </a:solidFill>
                </a:rPr>
                <a:t>Flow chart: Human reproduce sexually in the following manner</a:t>
              </a:r>
              <a:endParaRPr sz="1050" b="1" dirty="0">
                <a:solidFill>
                  <a:schemeClr val="tx1"/>
                </a:solidFill>
              </a:endParaRPr>
            </a:p>
          </p:txBody>
        </p:sp>
        <p:pic>
          <p:nvPicPr>
            <p:cNvPr id="47" name="Google Shape;424;p48">
              <a:extLst>
                <a:ext uri="{FF2B5EF4-FFF2-40B4-BE49-F238E27FC236}">
                  <a16:creationId xmlns:a16="http://schemas.microsoft.com/office/drawing/2014/main" id="{DEB08CC5-E250-6045-970B-80DF7926B936}"/>
                </a:ext>
              </a:extLst>
            </p:cNvPr>
            <p:cNvPicPr preferRelativeResize="0"/>
            <p:nvPr/>
          </p:nvPicPr>
          <p:blipFill>
            <a:blip r:embed="rId3">
              <a:alphaModFix/>
            </a:blip>
            <a:stretch>
              <a:fillRect/>
            </a:stretch>
          </p:blipFill>
          <p:spPr>
            <a:xfrm>
              <a:off x="4409488" y="2338250"/>
              <a:ext cx="4114800" cy="3376749"/>
            </a:xfrm>
            <a:prstGeom prst="rect">
              <a:avLst/>
            </a:prstGeom>
            <a:noFill/>
            <a:ln>
              <a:noFill/>
            </a:ln>
          </p:spPr>
        </p:pic>
      </p:grpSp>
      <p:grpSp>
        <p:nvGrpSpPr>
          <p:cNvPr id="23" name="Google Shape;431;p49">
            <a:extLst>
              <a:ext uri="{FF2B5EF4-FFF2-40B4-BE49-F238E27FC236}">
                <a16:creationId xmlns:a16="http://schemas.microsoft.com/office/drawing/2014/main" id="{91228B11-5585-1CEB-D29B-DA94B258339B}"/>
              </a:ext>
            </a:extLst>
          </p:cNvPr>
          <p:cNvGrpSpPr/>
          <p:nvPr/>
        </p:nvGrpSpPr>
        <p:grpSpPr>
          <a:xfrm>
            <a:off x="800582" y="3325311"/>
            <a:ext cx="2184501" cy="767345"/>
            <a:chOff x="3306207" y="4573616"/>
            <a:chExt cx="2592300" cy="920856"/>
          </a:xfrm>
        </p:grpSpPr>
        <p:sp>
          <p:nvSpPr>
            <p:cNvPr id="24" name="Google Shape;432;p49">
              <a:extLst>
                <a:ext uri="{FF2B5EF4-FFF2-40B4-BE49-F238E27FC236}">
                  <a16:creationId xmlns:a16="http://schemas.microsoft.com/office/drawing/2014/main" id="{511B0BDC-C9EF-8473-A885-48AF59628259}"/>
                </a:ext>
              </a:extLst>
            </p:cNvPr>
            <p:cNvSpPr/>
            <p:nvPr/>
          </p:nvSpPr>
          <p:spPr>
            <a:xfrm>
              <a:off x="3306207" y="4573616"/>
              <a:ext cx="2592300" cy="461700"/>
            </a:xfrm>
            <a:prstGeom prst="rect">
              <a:avLst/>
            </a:prstGeom>
            <a:noFill/>
            <a:ln w="9525"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chemeClr val="bg1"/>
                  </a:solidFill>
                  <a:effectLst/>
                  <a:uLnTx/>
                  <a:uFillTx/>
                </a:rPr>
                <a:t>Implantation</a:t>
              </a:r>
              <a:endParaRPr kumimoji="0" sz="1600" b="1" i="0" u="none" strike="noStrike" kern="0" cap="none" spc="0" normalizeH="0" baseline="0" noProof="0" dirty="0">
                <a:ln>
                  <a:noFill/>
                </a:ln>
                <a:solidFill>
                  <a:schemeClr val="bg1"/>
                </a:solidFill>
                <a:effectLst/>
                <a:uLnTx/>
                <a:uFillTx/>
              </a:endParaRPr>
            </a:p>
          </p:txBody>
        </p:sp>
        <p:sp>
          <p:nvSpPr>
            <p:cNvPr id="25" name="Google Shape;433;p49">
              <a:extLst>
                <a:ext uri="{FF2B5EF4-FFF2-40B4-BE49-F238E27FC236}">
                  <a16:creationId xmlns:a16="http://schemas.microsoft.com/office/drawing/2014/main" id="{C349E625-96A8-A524-3AD7-0A393E0986BD}"/>
                </a:ext>
              </a:extLst>
            </p:cNvPr>
            <p:cNvSpPr/>
            <p:nvPr/>
          </p:nvSpPr>
          <p:spPr>
            <a:xfrm>
              <a:off x="4415936" y="5050633"/>
              <a:ext cx="432000" cy="443839"/>
            </a:xfrm>
            <a:prstGeom prst="downArrow">
              <a:avLst>
                <a:gd name="adj1" fmla="val 50000"/>
                <a:gd name="adj2" fmla="val 50000"/>
              </a:avLst>
            </a:prstGeom>
            <a:no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1" i="0" u="none" strike="noStrike" kern="0" cap="none" spc="0" normalizeH="0" baseline="0" noProof="0">
                <a:ln>
                  <a:noFill/>
                </a:ln>
                <a:solidFill>
                  <a:schemeClr val="bg1"/>
                </a:solidFill>
                <a:effectLst/>
                <a:uLnTx/>
                <a:uFillTx/>
              </a:endParaRPr>
            </a:p>
          </p:txBody>
        </p:sp>
      </p:grpSp>
    </p:spTree>
    <p:extLst>
      <p:ext uri="{BB962C8B-B14F-4D97-AF65-F5344CB8AC3E}">
        <p14:creationId xmlns:p14="http://schemas.microsoft.com/office/powerpoint/2010/main" val="302046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77e7a35bbe_0_37"/>
          <p:cNvSpPr txBox="1">
            <a:spLocks noGrp="1"/>
          </p:cNvSpPr>
          <p:nvPr>
            <p:ph type="title"/>
          </p:nvPr>
        </p:nvSpPr>
        <p:spPr>
          <a:xfrm>
            <a:off x="962980" y="97193"/>
            <a:ext cx="7089500" cy="600000"/>
          </a:xfrm>
          <a:prstGeom prst="rect">
            <a:avLst/>
          </a:prstGeom>
          <a:noFill/>
          <a:ln>
            <a:noFill/>
          </a:ln>
        </p:spPr>
        <p:txBody>
          <a:bodyPr spcFirstLastPara="1" wrap="square" lIns="76188" tIns="38083" rIns="76188" bIns="38083" anchor="ctr" anchorCtr="0">
            <a:noAutofit/>
          </a:bodyPr>
          <a:lstStyle/>
          <a:p>
            <a:pPr>
              <a:buSzPts val="2800"/>
            </a:pPr>
            <a:r>
              <a:rPr lang="en-US" sz="2333" b="1"/>
              <a:t>GAMETOGENESIS</a:t>
            </a:r>
            <a:endParaRPr sz="2333" b="1"/>
          </a:p>
        </p:txBody>
      </p:sp>
      <p:pic>
        <p:nvPicPr>
          <p:cNvPr id="489" name="Google Shape;489;g77e7a35bbe_0_37"/>
          <p:cNvPicPr preferRelativeResize="0"/>
          <p:nvPr/>
        </p:nvPicPr>
        <p:blipFill rotWithShape="1">
          <a:blip r:embed="rId3">
            <a:alphaModFix/>
          </a:blip>
          <a:srcRect l="1019" t="11613" b="10126"/>
          <a:stretch/>
        </p:blipFill>
        <p:spPr>
          <a:xfrm>
            <a:off x="792843" y="1597362"/>
            <a:ext cx="7559578" cy="3360373"/>
          </a:xfrm>
          <a:prstGeom prst="rect">
            <a:avLst/>
          </a:prstGeom>
          <a:noFill/>
          <a:ln>
            <a:noFill/>
          </a:ln>
        </p:spPr>
      </p:pic>
      <p:sp>
        <p:nvSpPr>
          <p:cNvPr id="490" name="Google Shape;490;g77e7a35bbe_0_37"/>
          <p:cNvSpPr/>
          <p:nvPr/>
        </p:nvSpPr>
        <p:spPr>
          <a:xfrm>
            <a:off x="1091520" y="111436"/>
            <a:ext cx="2275500" cy="436000"/>
          </a:xfrm>
          <a:prstGeom prst="rect">
            <a:avLst/>
          </a:prstGeom>
          <a:noFill/>
          <a:ln>
            <a:noFill/>
          </a:ln>
        </p:spPr>
        <p:txBody>
          <a:bodyPr spcFirstLastPara="1" wrap="square" lIns="76188" tIns="38083" rIns="76188" bIns="38083" anchor="t" anchorCtr="0">
            <a:noAutofit/>
          </a:bodyPr>
          <a:lstStyle/>
          <a:p>
            <a:r>
              <a:rPr lang="en-US" sz="2333" b="1" dirty="0">
                <a:solidFill>
                  <a:schemeClr val="lt1"/>
                </a:solidFill>
                <a:latin typeface="Calibri"/>
                <a:ea typeface="Calibri"/>
                <a:cs typeface="Calibri"/>
                <a:sym typeface="Calibri"/>
              </a:rPr>
              <a:t>Spermatogenesis</a:t>
            </a:r>
            <a:endParaRPr sz="2333" b="1" dirty="0">
              <a:solidFill>
                <a:schemeClr val="lt1"/>
              </a:solidFill>
              <a:latin typeface="Calibri"/>
              <a:ea typeface="Calibri"/>
              <a:cs typeface="Calibri"/>
              <a:sym typeface="Calibri"/>
            </a:endParaRPr>
          </a:p>
        </p:txBody>
      </p:sp>
      <p:sp>
        <p:nvSpPr>
          <p:cNvPr id="491" name="Google Shape;491;g77e7a35bbe_0_37"/>
          <p:cNvSpPr/>
          <p:nvPr/>
        </p:nvSpPr>
        <p:spPr>
          <a:xfrm>
            <a:off x="6192180" y="937287"/>
            <a:ext cx="1427750" cy="436000"/>
          </a:xfrm>
          <a:prstGeom prst="rect">
            <a:avLst/>
          </a:prstGeom>
          <a:noFill/>
          <a:ln>
            <a:noFill/>
          </a:ln>
        </p:spPr>
        <p:txBody>
          <a:bodyPr spcFirstLastPara="1" wrap="square" lIns="76188" tIns="38083" rIns="76188" bIns="38083" anchor="t" anchorCtr="0">
            <a:noAutofit/>
          </a:bodyPr>
          <a:lstStyle/>
          <a:p>
            <a:r>
              <a:rPr lang="en-US" sz="2333" b="1">
                <a:solidFill>
                  <a:schemeClr val="lt1"/>
                </a:solidFill>
                <a:latin typeface="Calibri"/>
                <a:ea typeface="Calibri"/>
                <a:cs typeface="Calibri"/>
                <a:sym typeface="Calibri"/>
              </a:rPr>
              <a:t>Oogenesis</a:t>
            </a:r>
            <a:endParaRPr sz="2333">
              <a:solidFill>
                <a:schemeClr val="lt1"/>
              </a:solidFill>
              <a:latin typeface="Calibri"/>
              <a:ea typeface="Calibri"/>
              <a:cs typeface="Calibri"/>
              <a:sym typeface="Calibri"/>
            </a:endParaRPr>
          </a:p>
        </p:txBody>
      </p:sp>
      <p:pic>
        <p:nvPicPr>
          <p:cNvPr id="492" name="Google Shape;492;g77e7a35bbe_0_37"/>
          <p:cNvPicPr preferRelativeResize="0"/>
          <p:nvPr/>
        </p:nvPicPr>
        <p:blipFill rotWithShape="1">
          <a:blip r:embed="rId3">
            <a:alphaModFix/>
          </a:blip>
          <a:srcRect l="1022" t="11613" r="42813" b="10126"/>
          <a:stretch/>
        </p:blipFill>
        <p:spPr>
          <a:xfrm>
            <a:off x="762002" y="1295954"/>
            <a:ext cx="7620001" cy="4441869"/>
          </a:xfrm>
          <a:prstGeom prst="rect">
            <a:avLst/>
          </a:prstGeom>
          <a:noFill/>
          <a:ln>
            <a:noFill/>
          </a:ln>
        </p:spPr>
      </p:pic>
      <p:sp>
        <p:nvSpPr>
          <p:cNvPr id="493" name="Google Shape;493;g77e7a35bbe_0_37"/>
          <p:cNvSpPr txBox="1"/>
          <p:nvPr/>
        </p:nvSpPr>
        <p:spPr>
          <a:xfrm>
            <a:off x="1091613" y="4837720"/>
            <a:ext cx="1143750" cy="256500"/>
          </a:xfrm>
          <a:prstGeom prst="rect">
            <a:avLst/>
          </a:prstGeom>
          <a:noFill/>
          <a:ln>
            <a:noFill/>
          </a:ln>
        </p:spPr>
        <p:txBody>
          <a:bodyPr spcFirstLastPara="1" wrap="square" lIns="76188" tIns="38083" rIns="76188" bIns="38083" anchor="t" anchorCtr="0">
            <a:noAutofit/>
          </a:bodyPr>
          <a:lstStyle/>
          <a:p>
            <a:r>
              <a:rPr lang="en-US" sz="1167" b="1" dirty="0">
                <a:solidFill>
                  <a:schemeClr val="dk1"/>
                </a:solidFill>
                <a:latin typeface="Times New Roman"/>
                <a:ea typeface="Times New Roman"/>
                <a:cs typeface="Times New Roman"/>
                <a:sym typeface="Times New Roman"/>
              </a:rPr>
              <a:t>Spermiogenesis</a:t>
            </a:r>
            <a:endParaRPr sz="1167" b="1" dirty="0">
              <a:solidFill>
                <a:schemeClr val="dk1"/>
              </a:solidFill>
              <a:latin typeface="Times New Roman"/>
              <a:ea typeface="Times New Roman"/>
              <a:cs typeface="Times New Roman"/>
              <a:sym typeface="Times New Roman"/>
            </a:endParaRPr>
          </a:p>
        </p:txBody>
      </p:sp>
      <p:sp>
        <p:nvSpPr>
          <p:cNvPr id="494" name="Google Shape;494;g77e7a35bbe_0_37"/>
          <p:cNvSpPr txBox="1"/>
          <p:nvPr/>
        </p:nvSpPr>
        <p:spPr>
          <a:xfrm>
            <a:off x="3746053" y="2965873"/>
            <a:ext cx="7620000" cy="5078250"/>
          </a:xfrm>
          <a:prstGeom prst="rect">
            <a:avLst/>
          </a:prstGeom>
          <a:gradFill>
            <a:gsLst>
              <a:gs pos="0">
                <a:srgbClr val="759336"/>
              </a:gs>
              <a:gs pos="80000">
                <a:srgbClr val="99C247"/>
              </a:gs>
              <a:gs pos="100000">
                <a:srgbClr val="9BC545"/>
              </a:gs>
            </a:gsLst>
            <a:lin ang="16200038" scaled="0"/>
          </a:gradFill>
          <a:ln w="9525" cap="flat" cmpd="sng">
            <a:solidFill>
              <a:srgbClr val="97B853"/>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76188" tIns="38083" rIns="76188" bIns="38083" anchor="t" anchorCtr="0">
            <a:noAutofit/>
          </a:bodyPr>
          <a:lstStyle/>
          <a:p>
            <a:pPr algn="ctr"/>
            <a:endParaRPr sz="5416" b="1" dirty="0">
              <a:solidFill>
                <a:schemeClr val="dk1"/>
              </a:solidFill>
              <a:latin typeface="Times New Roman"/>
              <a:ea typeface="Times New Roman"/>
              <a:cs typeface="Times New Roman"/>
              <a:sym typeface="Times New Roman"/>
            </a:endParaRPr>
          </a:p>
          <a:p>
            <a:pPr algn="ctr"/>
            <a:r>
              <a:rPr lang="en-US" sz="5416" b="1" dirty="0" err="1">
                <a:solidFill>
                  <a:schemeClr val="dk1"/>
                </a:solidFill>
                <a:latin typeface="Times New Roman"/>
                <a:ea typeface="Times New Roman"/>
                <a:cs typeface="Times New Roman"/>
                <a:sym typeface="Times New Roman"/>
              </a:rPr>
              <a:t>Spermiation</a:t>
            </a:r>
            <a:r>
              <a:rPr lang="en-US" sz="5416" b="1" dirty="0">
                <a:solidFill>
                  <a:schemeClr val="dk1"/>
                </a:solidFill>
                <a:latin typeface="Times New Roman"/>
                <a:ea typeface="Times New Roman"/>
                <a:cs typeface="Times New Roman"/>
                <a:sym typeface="Times New Roman"/>
              </a:rPr>
              <a:t> </a:t>
            </a:r>
            <a:r>
              <a:rPr lang="en-US" sz="5416" dirty="0">
                <a:solidFill>
                  <a:schemeClr val="dk1"/>
                </a:solidFill>
                <a:latin typeface="Times New Roman"/>
                <a:ea typeface="Times New Roman"/>
                <a:cs typeface="Times New Roman"/>
                <a:sym typeface="Times New Roman"/>
              </a:rPr>
              <a:t>is a process of </a:t>
            </a:r>
            <a:r>
              <a:rPr lang="en-US" sz="5416" b="1" dirty="0">
                <a:solidFill>
                  <a:schemeClr val="dk1"/>
                </a:solidFill>
                <a:latin typeface="Times New Roman"/>
                <a:ea typeface="Times New Roman"/>
                <a:cs typeface="Times New Roman"/>
                <a:sym typeface="Times New Roman"/>
              </a:rPr>
              <a:t>release of spermatozoa </a:t>
            </a:r>
            <a:r>
              <a:rPr lang="en-US" sz="5416" dirty="0">
                <a:solidFill>
                  <a:schemeClr val="dk1"/>
                </a:solidFill>
                <a:latin typeface="Times New Roman"/>
                <a:ea typeface="Times New Roman"/>
                <a:cs typeface="Times New Roman"/>
                <a:sym typeface="Times New Roman"/>
              </a:rPr>
              <a:t>(sperms) from </a:t>
            </a:r>
            <a:r>
              <a:rPr lang="en-US" sz="5416" b="1" dirty="0">
                <a:solidFill>
                  <a:schemeClr val="dk1"/>
                </a:solidFill>
                <a:latin typeface="Times New Roman"/>
                <a:ea typeface="Times New Roman"/>
                <a:cs typeface="Times New Roman"/>
                <a:sym typeface="Times New Roman"/>
              </a:rPr>
              <a:t>seminiferous tubules</a:t>
            </a:r>
            <a:r>
              <a:rPr lang="en-US" sz="5416" dirty="0">
                <a:solidFill>
                  <a:schemeClr val="dk1"/>
                </a:solidFill>
                <a:latin typeface="Times New Roman"/>
                <a:ea typeface="Times New Roman"/>
                <a:cs typeface="Times New Roman"/>
                <a:sym typeface="Times New Roman"/>
              </a:rPr>
              <a:t>.</a:t>
            </a:r>
            <a:endParaRPr sz="1167" dirty="0"/>
          </a:p>
          <a:p>
            <a:pPr algn="ctr"/>
            <a:endParaRPr sz="5416" dirty="0">
              <a:solidFill>
                <a:schemeClr val="dk1"/>
              </a:solidFill>
              <a:latin typeface="Times New Roman"/>
              <a:ea typeface="Times New Roman"/>
              <a:cs typeface="Times New Roman"/>
              <a:sym typeface="Times New Roman"/>
            </a:endParaRPr>
          </a:p>
        </p:txBody>
      </p:sp>
      <p:pic>
        <p:nvPicPr>
          <p:cNvPr id="495" name="Google Shape;495;g77e7a35bbe_0_37"/>
          <p:cNvPicPr preferRelativeResize="0"/>
          <p:nvPr/>
        </p:nvPicPr>
        <p:blipFill rotWithShape="1">
          <a:blip r:embed="rId4">
            <a:alphaModFix/>
          </a:blip>
          <a:srcRect/>
          <a:stretch/>
        </p:blipFill>
        <p:spPr>
          <a:xfrm>
            <a:off x="4693428" y="2484216"/>
            <a:ext cx="7620000" cy="5715000"/>
          </a:xfrm>
          <a:prstGeom prst="rect">
            <a:avLst/>
          </a:prstGeom>
          <a:noFill/>
          <a:ln>
            <a:noFill/>
          </a:ln>
        </p:spPr>
      </p:pic>
      <p:pic>
        <p:nvPicPr>
          <p:cNvPr id="496" name="Google Shape;496;g77e7a35bbe_0_37"/>
          <p:cNvPicPr preferRelativeResize="0"/>
          <p:nvPr/>
        </p:nvPicPr>
        <p:blipFill rotWithShape="1">
          <a:blip r:embed="rId4">
            <a:alphaModFix/>
          </a:blip>
          <a:srcRect/>
          <a:stretch/>
        </p:blipFill>
        <p:spPr>
          <a:xfrm>
            <a:off x="6343187" y="937287"/>
            <a:ext cx="7620000" cy="5715000"/>
          </a:xfrm>
          <a:prstGeom prst="rect">
            <a:avLst/>
          </a:prstGeom>
          <a:noFill/>
          <a:ln>
            <a:noFill/>
          </a:ln>
        </p:spPr>
      </p:pic>
      <p:pic>
        <p:nvPicPr>
          <p:cNvPr id="497" name="Google Shape;497;g77e7a35bbe_0_37" descr="https://legacy.owensboro.kctcs.edu/gcaplan/anat2/notes/Image716.gif"/>
          <p:cNvPicPr preferRelativeResize="0"/>
          <p:nvPr/>
        </p:nvPicPr>
        <p:blipFill rotWithShape="1">
          <a:blip r:embed="rId5">
            <a:alphaModFix/>
          </a:blip>
          <a:srcRect/>
          <a:stretch/>
        </p:blipFill>
        <p:spPr>
          <a:xfrm>
            <a:off x="-893490" y="5264383"/>
            <a:ext cx="7624663" cy="5715000"/>
          </a:xfrm>
          <a:prstGeom prst="rect">
            <a:avLst/>
          </a:prstGeom>
          <a:noFill/>
          <a:ln>
            <a:noFill/>
          </a:ln>
        </p:spPr>
      </p:pic>
      <p:pic>
        <p:nvPicPr>
          <p:cNvPr id="498" name="Google Shape;498;g77e7a35bbe_0_37"/>
          <p:cNvPicPr preferRelativeResize="0"/>
          <p:nvPr/>
        </p:nvPicPr>
        <p:blipFill rotWithShape="1">
          <a:blip r:embed="rId4">
            <a:alphaModFix/>
          </a:blip>
          <a:srcRect/>
          <a:stretch/>
        </p:blipFill>
        <p:spPr>
          <a:xfrm>
            <a:off x="5874383" y="3337555"/>
            <a:ext cx="7620000" cy="5715000"/>
          </a:xfrm>
          <a:prstGeom prst="rect">
            <a:avLst/>
          </a:prstGeom>
          <a:noFill/>
          <a:ln>
            <a:noFill/>
          </a:ln>
        </p:spPr>
      </p:pic>
    </p:spTree>
    <p:extLst>
      <p:ext uri="{BB962C8B-B14F-4D97-AF65-F5344CB8AC3E}">
        <p14:creationId xmlns:p14="http://schemas.microsoft.com/office/powerpoint/2010/main" val="32642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1"/>
                                        </p:tgtEl>
                                      </p:cBhvr>
                                    </p:animEffect>
                                    <p:set>
                                      <p:cBhvr>
                                        <p:cTn id="7" dur="1" fill="hold">
                                          <p:stCondLst>
                                            <p:cond delay="500"/>
                                          </p:stCondLst>
                                        </p:cTn>
                                        <p:tgtEl>
                                          <p:spTgt spid="49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2000"/>
                                        <p:tgtEl>
                                          <p:spTgt spid="4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491"/>
                                        </p:tgtEl>
                                        <p:attrNameLst>
                                          <p:attrName>ppt_y</p:attrName>
                                        </p:attrNameLst>
                                      </p:cBhvr>
                                      <p:tavLst>
                                        <p:tav tm="0">
                                          <p:val>
                                            <p:strVal val="#ppt_y"/>
                                          </p:val>
                                        </p:tav>
                                        <p:tav tm="100000">
                                          <p:val>
                                            <p:strVal val="#ppt_y+1"/>
                                          </p:val>
                                        </p:tav>
                                      </p:tavLst>
                                    </p:anim>
                                    <p:set>
                                      <p:cBhvr>
                                        <p:cTn id="17" dur="1" fill="hold">
                                          <p:stCondLst>
                                            <p:cond delay="500"/>
                                          </p:stCondLst>
                                        </p:cTn>
                                        <p:tgtEl>
                                          <p:spTgt spid="49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3"/>
                                        </p:tgtEl>
                                        <p:attrNameLst>
                                          <p:attrName>style.visibility</p:attrName>
                                        </p:attrNameLst>
                                      </p:cBhvr>
                                      <p:to>
                                        <p:strVal val="visible"/>
                                      </p:to>
                                    </p:set>
                                    <p:anim calcmode="lin" valueType="num">
                                      <p:cBhvr additive="base">
                                        <p:cTn id="22" dur="500"/>
                                        <p:tgtEl>
                                          <p:spTgt spid="49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94"/>
                                        </p:tgtEl>
                                        <p:attrNameLst>
                                          <p:attrName>style.visibility</p:attrName>
                                        </p:attrNameLst>
                                      </p:cBhvr>
                                      <p:to>
                                        <p:strVal val="visible"/>
                                      </p:to>
                                    </p:set>
                                    <p:anim calcmode="lin" valueType="num">
                                      <p:cBhvr additive="base">
                                        <p:cTn id="27" dur="500"/>
                                        <p:tgtEl>
                                          <p:spTgt spid="49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6"/>
                                        </p:tgtEl>
                                        <p:attrNameLst>
                                          <p:attrName>style.visibility</p:attrName>
                                        </p:attrNameLst>
                                      </p:cBhvr>
                                      <p:to>
                                        <p:strVal val="visible"/>
                                      </p:to>
                                    </p:set>
                                    <p:animEffect transition="in" filter="fade">
                                      <p:cBhvr>
                                        <p:cTn id="32" dur="500"/>
                                        <p:tgtEl>
                                          <p:spTgt spid="4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7"/>
                                        </p:tgtEl>
                                        <p:attrNameLst>
                                          <p:attrName>style.visibility</p:attrName>
                                        </p:attrNameLst>
                                      </p:cBhvr>
                                      <p:to>
                                        <p:strVal val="visible"/>
                                      </p:to>
                                    </p:set>
                                    <p:animEffect transition="in" filter="fade">
                                      <p:cBhvr>
                                        <p:cTn id="37" dur="2000"/>
                                        <p:tgtEl>
                                          <p:spTgt spid="4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8"/>
                                        </p:tgtEl>
                                        <p:attrNameLst>
                                          <p:attrName>style.visibility</p:attrName>
                                        </p:attrNameLst>
                                      </p:cBhvr>
                                      <p:to>
                                        <p:strVal val="visible"/>
                                      </p:to>
                                    </p:set>
                                    <p:animEffect transition="in" filter="fade">
                                      <p:cBhvr>
                                        <p:cTn id="47"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7"/>
          <p:cNvSpPr txBox="1">
            <a:spLocks noGrp="1"/>
          </p:cNvSpPr>
          <p:nvPr>
            <p:ph type="title"/>
          </p:nvPr>
        </p:nvSpPr>
        <p:spPr>
          <a:xfrm>
            <a:off x="277091" y="111048"/>
            <a:ext cx="8506691" cy="373862"/>
          </a:xfrm>
          <a:prstGeom prst="rect">
            <a:avLst/>
          </a:prstGeom>
          <a:noFill/>
          <a:ln>
            <a:noFill/>
          </a:ln>
        </p:spPr>
        <p:txBody>
          <a:bodyPr spcFirstLastPara="1" wrap="square" lIns="76188" tIns="38083" rIns="76188" bIns="38083" anchor="ctr" anchorCtr="0">
            <a:noAutofit/>
          </a:bodyPr>
          <a:lstStyle/>
          <a:p>
            <a:pPr>
              <a:buSzPts val="2800"/>
            </a:pPr>
            <a:r>
              <a:rPr lang="en-US" sz="2333" b="1" dirty="0"/>
              <a:t>Spermatogenesis</a:t>
            </a:r>
            <a:endParaRPr sz="2333" b="1" dirty="0"/>
          </a:p>
        </p:txBody>
      </p:sp>
      <p:sp>
        <p:nvSpPr>
          <p:cNvPr id="444" name="Google Shape;444;p37"/>
          <p:cNvSpPr txBox="1">
            <a:spLocks noGrp="1"/>
          </p:cNvSpPr>
          <p:nvPr>
            <p:ph type="body" idx="1"/>
          </p:nvPr>
        </p:nvSpPr>
        <p:spPr>
          <a:xfrm>
            <a:off x="277091" y="595746"/>
            <a:ext cx="8617527" cy="4902048"/>
          </a:xfrm>
          <a:prstGeom prst="rect">
            <a:avLst/>
          </a:prstGeom>
          <a:noFill/>
          <a:ln>
            <a:noFill/>
          </a:ln>
        </p:spPr>
        <p:txBody>
          <a:bodyPr spcFirstLastPara="1" wrap="square" lIns="76188" tIns="38083" rIns="76188" bIns="38083" anchor="t" anchorCtr="0">
            <a:normAutofit lnSpcReduction="10000"/>
          </a:bodyPr>
          <a:lstStyle/>
          <a:p>
            <a:pPr marL="285739" algn="just">
              <a:lnSpc>
                <a:spcPct val="80000"/>
              </a:lnSpc>
              <a:spcBef>
                <a:spcPts val="0"/>
              </a:spcBef>
              <a:buSzPts val="2720"/>
            </a:pPr>
            <a:r>
              <a:rPr lang="en-US" sz="1800" dirty="0"/>
              <a:t>The human male ejaculates about </a:t>
            </a:r>
            <a:r>
              <a:rPr lang="en-US" sz="1800" b="1" dirty="0">
                <a:solidFill>
                  <a:srgbClr val="FFFF00"/>
                </a:solidFill>
              </a:rPr>
              <a:t>200 to 300 million sperms during a coitus </a:t>
            </a:r>
            <a:endParaRPr sz="1800" dirty="0"/>
          </a:p>
          <a:p>
            <a:pPr marL="285739" algn="just">
              <a:lnSpc>
                <a:spcPct val="80000"/>
              </a:lnSpc>
              <a:spcBef>
                <a:spcPts val="453"/>
              </a:spcBef>
              <a:buClr>
                <a:srgbClr val="FFFF00"/>
              </a:buClr>
              <a:buSzPts val="2720"/>
            </a:pPr>
            <a:r>
              <a:rPr lang="en-US" sz="1800" b="1" dirty="0">
                <a:solidFill>
                  <a:srgbClr val="FFFF00"/>
                </a:solidFill>
              </a:rPr>
              <a:t>For normal fertility</a:t>
            </a:r>
            <a:r>
              <a:rPr lang="en-US" sz="1800" dirty="0"/>
              <a:t>, at least </a:t>
            </a:r>
            <a:r>
              <a:rPr lang="en-US" sz="1800" b="1" dirty="0">
                <a:solidFill>
                  <a:srgbClr val="FFFF00"/>
                </a:solidFill>
              </a:rPr>
              <a:t>60% sperms </a:t>
            </a:r>
            <a:r>
              <a:rPr lang="en-US" sz="1800" dirty="0"/>
              <a:t>must have normal shape and size and for at least </a:t>
            </a:r>
            <a:r>
              <a:rPr lang="en-US" sz="1800" b="1" dirty="0">
                <a:solidFill>
                  <a:srgbClr val="FFFF00"/>
                </a:solidFill>
              </a:rPr>
              <a:t>40% sperm</a:t>
            </a:r>
            <a:r>
              <a:rPr lang="en-US" sz="1800" dirty="0"/>
              <a:t> must show vigorous motility.</a:t>
            </a:r>
            <a:endParaRPr sz="1800" dirty="0"/>
          </a:p>
          <a:p>
            <a:pPr marL="285739" algn="just">
              <a:lnSpc>
                <a:spcPct val="80000"/>
              </a:lnSpc>
              <a:spcBef>
                <a:spcPts val="453"/>
              </a:spcBef>
              <a:buSzPts val="2720"/>
            </a:pPr>
            <a:r>
              <a:rPr lang="en-US" sz="1800" dirty="0"/>
              <a:t>Sperms released from the seminiferous tubules, are </a:t>
            </a:r>
            <a:r>
              <a:rPr lang="en-US" sz="1800" b="1" dirty="0">
                <a:solidFill>
                  <a:srgbClr val="FFFF00"/>
                </a:solidFill>
              </a:rPr>
              <a:t>transported by the accessory ducts</a:t>
            </a:r>
            <a:r>
              <a:rPr lang="en-US" sz="1800" dirty="0"/>
              <a:t>. </a:t>
            </a:r>
            <a:endParaRPr sz="1800" dirty="0"/>
          </a:p>
          <a:p>
            <a:pPr marL="285739" algn="just">
              <a:lnSpc>
                <a:spcPct val="80000"/>
              </a:lnSpc>
              <a:spcBef>
                <a:spcPts val="453"/>
              </a:spcBef>
              <a:buClr>
                <a:srgbClr val="FFFF00"/>
              </a:buClr>
              <a:buSzPts val="2720"/>
            </a:pPr>
            <a:r>
              <a:rPr lang="en-US" sz="1800" dirty="0">
                <a:solidFill>
                  <a:srgbClr val="FFFF00"/>
                </a:solidFill>
              </a:rPr>
              <a:t>Secretions of epididymis, vas deferens, seminal vesicle and prostate </a:t>
            </a:r>
            <a:r>
              <a:rPr lang="en-US" sz="1800" dirty="0"/>
              <a:t>are </a:t>
            </a:r>
            <a:r>
              <a:rPr lang="en-US" sz="1800" b="1" dirty="0">
                <a:solidFill>
                  <a:srgbClr val="FFFF00"/>
                </a:solidFill>
              </a:rPr>
              <a:t>essential for maturation and motility of sperms. </a:t>
            </a:r>
            <a:endParaRPr sz="1800" dirty="0"/>
          </a:p>
          <a:p>
            <a:pPr marL="285739" algn="just">
              <a:lnSpc>
                <a:spcPct val="80000"/>
              </a:lnSpc>
              <a:spcBef>
                <a:spcPts val="467"/>
              </a:spcBef>
              <a:buClr>
                <a:srgbClr val="FFFF00"/>
              </a:buClr>
              <a:buSzPts val="2805"/>
            </a:pPr>
            <a:r>
              <a:rPr lang="en-US" sz="1800" b="1" dirty="0">
                <a:solidFill>
                  <a:srgbClr val="FFFF00"/>
                </a:solidFill>
              </a:rPr>
              <a:t>Semen = Seminal plasma + Sperm </a:t>
            </a:r>
            <a:endParaRPr sz="1800" dirty="0"/>
          </a:p>
          <a:p>
            <a:pPr marL="285739" algn="just">
              <a:lnSpc>
                <a:spcPct val="80000"/>
              </a:lnSpc>
              <a:spcBef>
                <a:spcPts val="453"/>
              </a:spcBef>
              <a:buSzPts val="2720"/>
            </a:pPr>
            <a:r>
              <a:rPr lang="en-US" sz="1800" dirty="0"/>
              <a:t>The functions of male sex accessory ducts and glands are maintained by the </a:t>
            </a:r>
            <a:r>
              <a:rPr lang="en-US" sz="1800" dirty="0">
                <a:solidFill>
                  <a:srgbClr val="FFFF00"/>
                </a:solidFill>
              </a:rPr>
              <a:t>testicular hormones (androgens).</a:t>
            </a:r>
          </a:p>
          <a:p>
            <a:pPr marL="285739" algn="just">
              <a:lnSpc>
                <a:spcPct val="80000"/>
              </a:lnSpc>
              <a:spcBef>
                <a:spcPts val="453"/>
              </a:spcBef>
              <a:buSzPts val="2720"/>
            </a:pPr>
            <a:r>
              <a:rPr lang="en-IN" sz="1800" dirty="0">
                <a:solidFill>
                  <a:schemeClr val="bg1"/>
                </a:solidFill>
              </a:rPr>
              <a:t>Spermatogenesis starts at puberty </a:t>
            </a:r>
          </a:p>
          <a:p>
            <a:pPr marL="285739" algn="just">
              <a:lnSpc>
                <a:spcPct val="80000"/>
              </a:lnSpc>
              <a:spcBef>
                <a:spcPts val="453"/>
              </a:spcBef>
              <a:buSzPts val="2720"/>
            </a:pPr>
            <a:r>
              <a:rPr lang="en-IN" sz="1800" dirty="0">
                <a:solidFill>
                  <a:schemeClr val="bg1"/>
                </a:solidFill>
              </a:rPr>
              <a:t>During </a:t>
            </a:r>
            <a:r>
              <a:rPr lang="en-IN" sz="1800" dirty="0" err="1">
                <a:solidFill>
                  <a:schemeClr val="bg1"/>
                </a:solidFill>
              </a:rPr>
              <a:t>puperty</a:t>
            </a:r>
            <a:r>
              <a:rPr lang="en-IN" sz="1800" dirty="0">
                <a:solidFill>
                  <a:schemeClr val="bg1"/>
                </a:solidFill>
              </a:rPr>
              <a:t> there is significant increase in the secretion of </a:t>
            </a:r>
            <a:r>
              <a:rPr lang="en-IN" sz="1800" b="1" dirty="0">
                <a:solidFill>
                  <a:srgbClr val="FFFF00"/>
                </a:solidFill>
              </a:rPr>
              <a:t>gonadotropin releasing hormone (GnRH)</a:t>
            </a:r>
            <a:r>
              <a:rPr lang="en-IN" sz="1800" dirty="0">
                <a:solidFill>
                  <a:schemeClr val="bg1"/>
                </a:solidFill>
              </a:rPr>
              <a:t> -a hypothalamic hormone. </a:t>
            </a:r>
          </a:p>
          <a:p>
            <a:pPr marL="285739" algn="just">
              <a:lnSpc>
                <a:spcPct val="80000"/>
              </a:lnSpc>
              <a:spcBef>
                <a:spcPts val="453"/>
              </a:spcBef>
              <a:buSzPts val="2720"/>
            </a:pPr>
            <a:r>
              <a:rPr lang="en-IN" sz="1800" dirty="0">
                <a:solidFill>
                  <a:schemeClr val="bg1"/>
                </a:solidFill>
              </a:rPr>
              <a:t>The increased levels of GnRH then acts at the anterior pituitary gland and stimulates secretion of two gonadotropins – </a:t>
            </a:r>
            <a:r>
              <a:rPr lang="en-IN" sz="1800" b="1" dirty="0">
                <a:solidFill>
                  <a:srgbClr val="FFFF00"/>
                </a:solidFill>
              </a:rPr>
              <a:t>luteinising hormone (LH) </a:t>
            </a:r>
            <a:r>
              <a:rPr lang="en-IN" sz="1800" dirty="0">
                <a:solidFill>
                  <a:schemeClr val="bg1"/>
                </a:solidFill>
              </a:rPr>
              <a:t>and </a:t>
            </a:r>
            <a:r>
              <a:rPr lang="en-IN" sz="1800" b="1" dirty="0">
                <a:solidFill>
                  <a:srgbClr val="FFFF00"/>
                </a:solidFill>
              </a:rPr>
              <a:t>follicle stimulating hormone (FSH)</a:t>
            </a:r>
            <a:r>
              <a:rPr lang="en-IN" sz="1800" dirty="0">
                <a:solidFill>
                  <a:schemeClr val="bg1"/>
                </a:solidFill>
              </a:rPr>
              <a:t>. </a:t>
            </a:r>
          </a:p>
          <a:p>
            <a:pPr marL="285739" algn="just">
              <a:lnSpc>
                <a:spcPct val="80000"/>
              </a:lnSpc>
              <a:spcBef>
                <a:spcPts val="453"/>
              </a:spcBef>
              <a:buSzPts val="2720"/>
            </a:pPr>
            <a:r>
              <a:rPr lang="en-IN" sz="1800" dirty="0">
                <a:solidFill>
                  <a:schemeClr val="bg1"/>
                </a:solidFill>
              </a:rPr>
              <a:t>LH acts at the Leydig cells and stimulates synthesis and secretion of androgens. </a:t>
            </a:r>
          </a:p>
          <a:p>
            <a:pPr marL="285739" algn="just">
              <a:lnSpc>
                <a:spcPct val="80000"/>
              </a:lnSpc>
              <a:spcBef>
                <a:spcPts val="453"/>
              </a:spcBef>
              <a:buSzPts val="2720"/>
            </a:pPr>
            <a:r>
              <a:rPr lang="en-IN" sz="1800" dirty="0">
                <a:solidFill>
                  <a:schemeClr val="bg1"/>
                </a:solidFill>
              </a:rPr>
              <a:t>Androgens, in turn, stimulate the process of spermatogenesis. </a:t>
            </a:r>
          </a:p>
          <a:p>
            <a:pPr marL="285739" algn="just">
              <a:lnSpc>
                <a:spcPct val="80000"/>
              </a:lnSpc>
              <a:spcBef>
                <a:spcPts val="453"/>
              </a:spcBef>
              <a:buSzPts val="2720"/>
            </a:pPr>
            <a:r>
              <a:rPr lang="en-IN" sz="1800" dirty="0">
                <a:solidFill>
                  <a:schemeClr val="bg1"/>
                </a:solidFill>
              </a:rPr>
              <a:t>FSH acts on the Sertoli cells and stimulates secretion of some factors which help in the process of spermiogenesis.</a:t>
            </a:r>
          </a:p>
        </p:txBody>
      </p:sp>
    </p:spTree>
    <p:extLst>
      <p:ext uri="{BB962C8B-B14F-4D97-AF65-F5344CB8AC3E}">
        <p14:creationId xmlns:p14="http://schemas.microsoft.com/office/powerpoint/2010/main" val="25553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 calcmode="lin" valueType="num">
                                      <p:cBhvr additive="base">
                                        <p:cTn id="7" dur="500"/>
                                        <p:tgtEl>
                                          <p:spTgt spid="4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 calcmode="lin" valueType="num">
                                      <p:cBhvr additive="base">
                                        <p:cTn id="12" dur="500"/>
                                        <p:tgtEl>
                                          <p:spTgt spid="44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 calcmode="lin" valueType="num">
                                      <p:cBhvr additive="base">
                                        <p:cTn id="17" dur="500"/>
                                        <p:tgtEl>
                                          <p:spTgt spid="4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 calcmode="lin" valueType="num">
                                      <p:cBhvr additive="base">
                                        <p:cTn id="22" dur="500"/>
                                        <p:tgtEl>
                                          <p:spTgt spid="44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44">
                                            <p:txEl>
                                              <p:pRg st="4" end="4"/>
                                            </p:txEl>
                                          </p:spTgt>
                                        </p:tgtEl>
                                        <p:attrNameLst>
                                          <p:attrName>style.visibility</p:attrName>
                                        </p:attrNameLst>
                                      </p:cBhvr>
                                      <p:to>
                                        <p:strVal val="visible"/>
                                      </p:to>
                                    </p:set>
                                    <p:anim calcmode="lin" valueType="num">
                                      <p:cBhvr additive="base">
                                        <p:cTn id="27" dur="500"/>
                                        <p:tgtEl>
                                          <p:spTgt spid="44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44">
                                            <p:txEl>
                                              <p:pRg st="5" end="5"/>
                                            </p:txEl>
                                          </p:spTgt>
                                        </p:tgtEl>
                                        <p:attrNameLst>
                                          <p:attrName>style.visibility</p:attrName>
                                        </p:attrNameLst>
                                      </p:cBhvr>
                                      <p:to>
                                        <p:strVal val="visible"/>
                                      </p:to>
                                    </p:set>
                                    <p:anim calcmode="lin" valueType="num">
                                      <p:cBhvr additive="base">
                                        <p:cTn id="32" dur="500"/>
                                        <p:tgtEl>
                                          <p:spTgt spid="44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44">
                                            <p:txEl>
                                              <p:pRg st="6" end="6"/>
                                            </p:txEl>
                                          </p:spTgt>
                                        </p:tgtEl>
                                        <p:attrNameLst>
                                          <p:attrName>style.visibility</p:attrName>
                                        </p:attrNameLst>
                                      </p:cBhvr>
                                      <p:to>
                                        <p:strVal val="visible"/>
                                      </p:to>
                                    </p:set>
                                    <p:anim calcmode="lin" valueType="num">
                                      <p:cBhvr additive="base">
                                        <p:cTn id="37" dur="500"/>
                                        <p:tgtEl>
                                          <p:spTgt spid="44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44">
                                            <p:txEl>
                                              <p:pRg st="7" end="7"/>
                                            </p:txEl>
                                          </p:spTgt>
                                        </p:tgtEl>
                                        <p:attrNameLst>
                                          <p:attrName>style.visibility</p:attrName>
                                        </p:attrNameLst>
                                      </p:cBhvr>
                                      <p:to>
                                        <p:strVal val="visible"/>
                                      </p:to>
                                    </p:set>
                                    <p:anim calcmode="lin" valueType="num">
                                      <p:cBhvr additive="base">
                                        <p:cTn id="42" dur="500"/>
                                        <p:tgtEl>
                                          <p:spTgt spid="44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44">
                                            <p:txEl>
                                              <p:pRg st="8" end="8"/>
                                            </p:txEl>
                                          </p:spTgt>
                                        </p:tgtEl>
                                        <p:attrNameLst>
                                          <p:attrName>style.visibility</p:attrName>
                                        </p:attrNameLst>
                                      </p:cBhvr>
                                      <p:to>
                                        <p:strVal val="visible"/>
                                      </p:to>
                                    </p:set>
                                    <p:anim calcmode="lin" valueType="num">
                                      <p:cBhvr additive="base">
                                        <p:cTn id="47" dur="500"/>
                                        <p:tgtEl>
                                          <p:spTgt spid="44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44">
                                            <p:txEl>
                                              <p:pRg st="9" end="9"/>
                                            </p:txEl>
                                          </p:spTgt>
                                        </p:tgtEl>
                                        <p:attrNameLst>
                                          <p:attrName>style.visibility</p:attrName>
                                        </p:attrNameLst>
                                      </p:cBhvr>
                                      <p:to>
                                        <p:strVal val="visible"/>
                                      </p:to>
                                    </p:set>
                                    <p:anim calcmode="lin" valueType="num">
                                      <p:cBhvr additive="base">
                                        <p:cTn id="52" dur="500"/>
                                        <p:tgtEl>
                                          <p:spTgt spid="44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44">
                                            <p:txEl>
                                              <p:pRg st="10" end="10"/>
                                            </p:txEl>
                                          </p:spTgt>
                                        </p:tgtEl>
                                        <p:attrNameLst>
                                          <p:attrName>style.visibility</p:attrName>
                                        </p:attrNameLst>
                                      </p:cBhvr>
                                      <p:to>
                                        <p:strVal val="visible"/>
                                      </p:to>
                                    </p:set>
                                    <p:anim calcmode="lin" valueType="num">
                                      <p:cBhvr additive="base">
                                        <p:cTn id="57" dur="500"/>
                                        <p:tgtEl>
                                          <p:spTgt spid="44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44">
                                            <p:txEl>
                                              <p:pRg st="11" end="11"/>
                                            </p:txEl>
                                          </p:spTgt>
                                        </p:tgtEl>
                                        <p:attrNameLst>
                                          <p:attrName>style.visibility</p:attrName>
                                        </p:attrNameLst>
                                      </p:cBhvr>
                                      <p:to>
                                        <p:strVal val="visible"/>
                                      </p:to>
                                    </p:set>
                                    <p:anim calcmode="lin" valueType="num">
                                      <p:cBhvr additive="base">
                                        <p:cTn id="62" dur="500"/>
                                        <p:tgtEl>
                                          <p:spTgt spid="44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611560" y="59958"/>
            <a:ext cx="8010467" cy="387675"/>
          </a:xfrm>
          <a:prstGeom prst="rect">
            <a:avLst/>
          </a:prstGeom>
          <a:noFill/>
          <a:ln>
            <a:noFill/>
          </a:ln>
        </p:spPr>
        <p:txBody>
          <a:bodyPr spcFirstLastPara="1" wrap="square" lIns="76188" tIns="38083" rIns="76188" bIns="38083" anchor="ctr" anchorCtr="0">
            <a:noAutofit/>
          </a:bodyPr>
          <a:lstStyle/>
          <a:p>
            <a:pPr>
              <a:buSzPts val="4000"/>
            </a:pPr>
            <a:r>
              <a:rPr lang="en-US" sz="2000" b="1" dirty="0"/>
              <a:t>Oogenesis </a:t>
            </a:r>
            <a:r>
              <a:rPr lang="en-US" sz="2000" b="1" i="1" dirty="0"/>
              <a:t>(</a:t>
            </a:r>
            <a:r>
              <a:rPr lang="en-US" sz="2000" b="1" i="1" dirty="0">
                <a:solidFill>
                  <a:srgbClr val="FFFFFF"/>
                </a:solidFill>
              </a:rPr>
              <a:t>The process of formation of a mature female gamete</a:t>
            </a:r>
            <a:r>
              <a:rPr lang="en-US" sz="2000" b="1" i="1" dirty="0"/>
              <a:t>)</a:t>
            </a:r>
            <a:endParaRPr sz="2000" b="1" i="1" dirty="0"/>
          </a:p>
        </p:txBody>
      </p:sp>
      <p:sp>
        <p:nvSpPr>
          <p:cNvPr id="509" name="Google Shape;509;p42"/>
          <p:cNvSpPr txBox="1">
            <a:spLocks noGrp="1"/>
          </p:cNvSpPr>
          <p:nvPr>
            <p:ph type="body" idx="1"/>
          </p:nvPr>
        </p:nvSpPr>
        <p:spPr>
          <a:xfrm>
            <a:off x="246185" y="442687"/>
            <a:ext cx="8593015" cy="5101770"/>
          </a:xfrm>
          <a:prstGeom prst="rect">
            <a:avLst/>
          </a:prstGeom>
          <a:noFill/>
          <a:ln>
            <a:noFill/>
          </a:ln>
        </p:spPr>
        <p:txBody>
          <a:bodyPr spcFirstLastPara="1" wrap="square" lIns="76188" tIns="38083" rIns="76188" bIns="38083" anchor="t" anchorCtr="0">
            <a:noAutofit/>
          </a:bodyPr>
          <a:lstStyle/>
          <a:p>
            <a:pPr marL="0" indent="0" algn="just">
              <a:spcBef>
                <a:spcPts val="467"/>
              </a:spcBef>
              <a:buSzPct val="100000"/>
              <a:buNone/>
            </a:pPr>
            <a:r>
              <a:rPr lang="en-US" sz="1400" dirty="0"/>
              <a:t>Millions of </a:t>
            </a:r>
            <a:r>
              <a:rPr lang="en-US" sz="1400" b="1" dirty="0">
                <a:solidFill>
                  <a:srgbClr val="FFFF00"/>
                </a:solidFill>
              </a:rPr>
              <a:t>oogonia (</a:t>
            </a:r>
            <a:r>
              <a:rPr lang="en-US" sz="1400" dirty="0">
                <a:solidFill>
                  <a:srgbClr val="FFFF00"/>
                </a:solidFill>
              </a:rPr>
              <a:t>gamete mother cells</a:t>
            </a:r>
            <a:r>
              <a:rPr lang="en-US" sz="1400" b="1" dirty="0">
                <a:solidFill>
                  <a:srgbClr val="FFFF00"/>
                </a:solidFill>
              </a:rPr>
              <a:t>) are formed within each fetal ovary </a:t>
            </a:r>
            <a:r>
              <a:rPr lang="en-US" sz="1400" dirty="0">
                <a:solidFill>
                  <a:srgbClr val="FFFF00"/>
                </a:solidFill>
              </a:rPr>
              <a:t>during the </a:t>
            </a:r>
            <a:r>
              <a:rPr lang="en-US" sz="1400" b="1" dirty="0">
                <a:solidFill>
                  <a:srgbClr val="FFFF00"/>
                </a:solidFill>
              </a:rPr>
              <a:t>embryonic development; no more oogonia </a:t>
            </a:r>
            <a:r>
              <a:rPr lang="en-US" sz="1400" dirty="0">
                <a:solidFill>
                  <a:srgbClr val="FFFF00"/>
                </a:solidFill>
              </a:rPr>
              <a:t>are formed and added after birth. </a:t>
            </a:r>
          </a:p>
          <a:p>
            <a:pPr marL="0" indent="0" algn="ctr">
              <a:spcBef>
                <a:spcPts val="467"/>
              </a:spcBef>
              <a:buSzPct val="100000"/>
              <a:buNone/>
            </a:pPr>
            <a:r>
              <a:rPr lang="en-US" sz="1400" b="1" dirty="0">
                <a:solidFill>
                  <a:srgbClr val="FFFF00"/>
                </a:solidFill>
              </a:rPr>
              <a:t>⇣</a:t>
            </a:r>
            <a:r>
              <a:rPr lang="en-US" sz="1400" b="1" baseline="30000" dirty="0">
                <a:solidFill>
                  <a:srgbClr val="FFFF00"/>
                </a:solidFill>
              </a:rPr>
              <a:t>Meiotic division</a:t>
            </a:r>
            <a:endParaRPr sz="1400" baseline="30000" dirty="0"/>
          </a:p>
          <a:p>
            <a:pPr marL="0" indent="0" algn="just">
              <a:spcBef>
                <a:spcPts val="467"/>
              </a:spcBef>
              <a:buSzPct val="100000"/>
              <a:buNone/>
            </a:pPr>
            <a:r>
              <a:rPr lang="en-US" sz="1400" dirty="0"/>
              <a:t>Meiosis of Oogonia </a:t>
            </a:r>
            <a:r>
              <a:rPr lang="en-US" sz="1400" dirty="0">
                <a:solidFill>
                  <a:srgbClr val="FFFF00"/>
                </a:solidFill>
              </a:rPr>
              <a:t>get temporarily arrested at </a:t>
            </a:r>
            <a:r>
              <a:rPr lang="en-US" sz="1400" b="1" dirty="0">
                <a:solidFill>
                  <a:srgbClr val="FFFF00"/>
                </a:solidFill>
              </a:rPr>
              <a:t>prophase-I </a:t>
            </a:r>
            <a:r>
              <a:rPr lang="en-US" sz="1400" dirty="0"/>
              <a:t>and are called </a:t>
            </a:r>
            <a:r>
              <a:rPr lang="en-US" sz="1400" b="1" dirty="0">
                <a:solidFill>
                  <a:srgbClr val="FFFF00"/>
                </a:solidFill>
              </a:rPr>
              <a:t>primary oocytes</a:t>
            </a:r>
            <a:endParaRPr sz="1400" dirty="0"/>
          </a:p>
          <a:p>
            <a:pPr marL="0" indent="0" algn="just">
              <a:spcBef>
                <a:spcPts val="467"/>
              </a:spcBef>
              <a:buClr>
                <a:srgbClr val="FFFF00"/>
              </a:buClr>
              <a:buSzPct val="100000"/>
              <a:buNone/>
            </a:pPr>
            <a:r>
              <a:rPr lang="en-US" sz="1400" b="1" dirty="0">
                <a:solidFill>
                  <a:srgbClr val="FFFF00"/>
                </a:solidFill>
              </a:rPr>
              <a:t>Each primary oocytes gets surrounded by primary follicle (</a:t>
            </a:r>
            <a:r>
              <a:rPr lang="en-US" sz="1400" b="1" i="1" dirty="0">
                <a:solidFill>
                  <a:srgbClr val="FFFF00"/>
                </a:solidFill>
              </a:rPr>
              <a:t>a </a:t>
            </a:r>
            <a:r>
              <a:rPr lang="en-US" sz="1400" i="1" dirty="0"/>
              <a:t>layer of </a:t>
            </a:r>
            <a:r>
              <a:rPr lang="en-US" sz="1400" b="1" i="1" dirty="0">
                <a:solidFill>
                  <a:srgbClr val="FFFF00"/>
                </a:solidFill>
              </a:rPr>
              <a:t>granulosa cells</a:t>
            </a:r>
            <a:r>
              <a:rPr lang="en-US" sz="1400" b="1" dirty="0">
                <a:solidFill>
                  <a:srgbClr val="FFFF00"/>
                </a:solidFill>
              </a:rPr>
              <a:t>).</a:t>
            </a:r>
          </a:p>
          <a:p>
            <a:pPr marL="0" indent="0">
              <a:spcBef>
                <a:spcPts val="467"/>
              </a:spcBef>
              <a:buClr>
                <a:srgbClr val="FFFF00"/>
              </a:buClr>
              <a:buSzPct val="100000"/>
              <a:buNone/>
            </a:pPr>
            <a:r>
              <a:rPr lang="en-US" sz="1400" b="1" dirty="0">
                <a:solidFill>
                  <a:srgbClr val="FFFF00"/>
                </a:solidFill>
              </a:rPr>
              <a:t>⇣</a:t>
            </a:r>
            <a:r>
              <a:rPr lang="en-US" sz="1400" b="1" baseline="30000" dirty="0">
                <a:solidFill>
                  <a:srgbClr val="FFFF00"/>
                </a:solidFill>
              </a:rPr>
              <a:t> Degeneration</a:t>
            </a:r>
            <a:r>
              <a:rPr lang="en-US" sz="1400" b="1" dirty="0">
                <a:solidFill>
                  <a:srgbClr val="FFFF00"/>
                </a:solidFill>
              </a:rPr>
              <a:t> </a:t>
            </a:r>
            <a:r>
              <a:rPr lang="en-US" sz="1400" b="1" baseline="30000" dirty="0">
                <a:solidFill>
                  <a:srgbClr val="FFFF00"/>
                </a:solidFill>
              </a:rPr>
              <a:t>of large number of</a:t>
            </a:r>
            <a:r>
              <a:rPr lang="en-US" sz="1400" b="1" dirty="0">
                <a:solidFill>
                  <a:srgbClr val="FFFF00"/>
                </a:solidFill>
              </a:rPr>
              <a:t> </a:t>
            </a:r>
            <a:r>
              <a:rPr lang="en-US" sz="1400" b="1" baseline="30000" dirty="0">
                <a:solidFill>
                  <a:srgbClr val="FFFF00"/>
                </a:solidFill>
              </a:rPr>
              <a:t>primary follicles (from birth to puberty); 60,000-80,000 primary follicles are left in each ovary during puberty</a:t>
            </a:r>
          </a:p>
          <a:p>
            <a:pPr marL="0" indent="0" algn="just">
              <a:spcBef>
                <a:spcPts val="533"/>
              </a:spcBef>
              <a:buSzPct val="100000"/>
              <a:buNone/>
            </a:pPr>
            <a:r>
              <a:rPr lang="en-US" sz="1400" dirty="0"/>
              <a:t>Primary follicles get surrounded by </a:t>
            </a:r>
            <a:r>
              <a:rPr lang="en-US" sz="1400" b="1" dirty="0">
                <a:solidFill>
                  <a:srgbClr val="FFFF00"/>
                </a:solidFill>
              </a:rPr>
              <a:t>secondary follicles (</a:t>
            </a:r>
            <a:r>
              <a:rPr lang="en-US" sz="1400" dirty="0"/>
              <a:t>more layers of granulosa cells)</a:t>
            </a:r>
          </a:p>
          <a:p>
            <a:pPr marL="0" indent="0" algn="just">
              <a:spcBef>
                <a:spcPts val="533"/>
              </a:spcBef>
              <a:buSzPct val="100000"/>
              <a:buNone/>
            </a:pPr>
            <a:r>
              <a:rPr lang="en-US" sz="1400" dirty="0"/>
              <a:t>The </a:t>
            </a:r>
            <a:r>
              <a:rPr lang="en-US" sz="1400" b="1" dirty="0">
                <a:solidFill>
                  <a:srgbClr val="FFFF00"/>
                </a:solidFill>
              </a:rPr>
              <a:t>secondary follicles </a:t>
            </a:r>
            <a:r>
              <a:rPr lang="en-US" sz="1400" dirty="0">
                <a:solidFill>
                  <a:srgbClr val="FFFF00"/>
                </a:solidFill>
              </a:rPr>
              <a:t>transforms into a </a:t>
            </a:r>
            <a:r>
              <a:rPr lang="en-US" sz="1400" b="1" dirty="0">
                <a:solidFill>
                  <a:srgbClr val="FFFF00"/>
                </a:solidFill>
              </a:rPr>
              <a:t>tertiary follicles which are surrounded by </a:t>
            </a:r>
            <a:r>
              <a:rPr lang="en-US" sz="1400" dirty="0"/>
              <a:t>an </a:t>
            </a:r>
            <a:r>
              <a:rPr lang="en-US" sz="1400" b="1" dirty="0">
                <a:solidFill>
                  <a:srgbClr val="FFFF00"/>
                </a:solidFill>
              </a:rPr>
              <a:t>theca interna </a:t>
            </a:r>
            <a:r>
              <a:rPr lang="en-US" sz="1400" dirty="0"/>
              <a:t>and a </a:t>
            </a:r>
            <a:r>
              <a:rPr lang="en-US" sz="1400" b="1" dirty="0">
                <a:solidFill>
                  <a:srgbClr val="FFFF00"/>
                </a:solidFill>
              </a:rPr>
              <a:t>theca externa (</a:t>
            </a:r>
            <a:r>
              <a:rPr lang="en-US" sz="1400" dirty="0"/>
              <a:t>and have an </a:t>
            </a:r>
            <a:r>
              <a:rPr lang="en-US" sz="1400" b="1" dirty="0">
                <a:solidFill>
                  <a:srgbClr val="FFFF00"/>
                </a:solidFill>
              </a:rPr>
              <a:t>antrum </a:t>
            </a:r>
            <a:r>
              <a:rPr lang="en-US" sz="1400" b="1" i="1" dirty="0">
                <a:solidFill>
                  <a:srgbClr val="FFFF00"/>
                </a:solidFill>
              </a:rPr>
              <a:t>-fluid filled cavity</a:t>
            </a:r>
            <a:r>
              <a:rPr lang="en-US" sz="1400" b="1" dirty="0">
                <a:solidFill>
                  <a:srgbClr val="FFFF00"/>
                </a:solidFill>
              </a:rPr>
              <a:t>)</a:t>
            </a:r>
            <a:r>
              <a:rPr lang="en-US" sz="1400" dirty="0">
                <a:solidFill>
                  <a:srgbClr val="FFFF00"/>
                </a:solidFill>
              </a:rPr>
              <a:t>. </a:t>
            </a:r>
            <a:endParaRPr lang="en-US" sz="1400" dirty="0"/>
          </a:p>
          <a:p>
            <a:pPr marL="0" indent="0" algn="just">
              <a:spcBef>
                <a:spcPts val="467"/>
              </a:spcBef>
              <a:buSzPts val="2800"/>
              <a:buNone/>
            </a:pPr>
            <a:r>
              <a:rPr lang="en-US" sz="1400" dirty="0"/>
              <a:t>The </a:t>
            </a:r>
            <a:r>
              <a:rPr lang="en-US" sz="1400" dirty="0">
                <a:solidFill>
                  <a:srgbClr val="FFFF00"/>
                </a:solidFill>
              </a:rPr>
              <a:t>primary oocyte within the tertiary follicle grows in size</a:t>
            </a:r>
            <a:r>
              <a:rPr lang="en-US" sz="1400" dirty="0"/>
              <a:t> </a:t>
            </a:r>
          </a:p>
          <a:p>
            <a:pPr marL="0" indent="0" algn="just">
              <a:spcBef>
                <a:spcPts val="467"/>
              </a:spcBef>
              <a:buSzPts val="2800"/>
              <a:buNone/>
            </a:pPr>
            <a:r>
              <a:rPr lang="en-US" sz="1400" dirty="0">
                <a:solidFill>
                  <a:srgbClr val="FFFF00"/>
                </a:solidFill>
              </a:rPr>
              <a:t>After  meiosis I of primary oocyte, </a:t>
            </a:r>
            <a:r>
              <a:rPr lang="en-US" sz="1400" dirty="0"/>
              <a:t>a large haploid </a:t>
            </a:r>
            <a:r>
              <a:rPr lang="en-US" sz="1400" b="1" dirty="0">
                <a:solidFill>
                  <a:srgbClr val="FFFF00"/>
                </a:solidFill>
              </a:rPr>
              <a:t>secondary oocyte </a:t>
            </a:r>
            <a:r>
              <a:rPr lang="en-US" sz="1400" dirty="0"/>
              <a:t>and a tiny </a:t>
            </a:r>
            <a:r>
              <a:rPr lang="en-US" sz="1400" b="1" dirty="0">
                <a:solidFill>
                  <a:srgbClr val="FFFF00"/>
                </a:solidFill>
              </a:rPr>
              <a:t>first polar body</a:t>
            </a:r>
            <a:r>
              <a:rPr lang="en-US" sz="1400" b="1" dirty="0"/>
              <a:t> </a:t>
            </a:r>
            <a:r>
              <a:rPr lang="en-US" sz="1400" dirty="0"/>
              <a:t>are formed</a:t>
            </a:r>
          </a:p>
          <a:p>
            <a:pPr marL="0" indent="0" algn="just">
              <a:spcBef>
                <a:spcPts val="0"/>
              </a:spcBef>
              <a:buSzPts val="2800"/>
              <a:buNone/>
            </a:pPr>
            <a:r>
              <a:rPr lang="en-US" sz="1400" dirty="0"/>
              <a:t>Entry of sperm into the cytoplasm of the ovum (</a:t>
            </a:r>
            <a:r>
              <a:rPr lang="en-US" sz="1400" i="1" dirty="0"/>
              <a:t>through the zona pellucida and the plasma membrane</a:t>
            </a:r>
            <a:r>
              <a:rPr lang="en-US" sz="1400" dirty="0"/>
              <a:t>) induces the </a:t>
            </a:r>
            <a:r>
              <a:rPr lang="en-US" sz="1400" b="1" dirty="0">
                <a:solidFill>
                  <a:srgbClr val="FFFF00"/>
                </a:solidFill>
              </a:rPr>
              <a:t>completion of the metaphase II of the secondary oocyte. </a:t>
            </a:r>
            <a:endParaRPr lang="en-US" sz="1400" dirty="0"/>
          </a:p>
          <a:p>
            <a:pPr marL="0" indent="0" algn="just">
              <a:spcBef>
                <a:spcPts val="467"/>
              </a:spcBef>
              <a:buSzPts val="2800"/>
              <a:buNone/>
            </a:pPr>
            <a:r>
              <a:rPr lang="en-US" sz="1400" dirty="0"/>
              <a:t>The second meiosis results in the formation of a </a:t>
            </a:r>
            <a:r>
              <a:rPr lang="en-US" sz="1400" b="1" dirty="0">
                <a:solidFill>
                  <a:srgbClr val="FFFF00"/>
                </a:solidFill>
              </a:rPr>
              <a:t>second polar body </a:t>
            </a:r>
            <a:r>
              <a:rPr lang="en-US" sz="1400" dirty="0"/>
              <a:t>and </a:t>
            </a:r>
            <a:r>
              <a:rPr lang="en-US" sz="1400" b="1" dirty="0">
                <a:solidFill>
                  <a:srgbClr val="FFFF00"/>
                </a:solidFill>
              </a:rPr>
              <a:t>a haploid ovum (ootid). </a:t>
            </a:r>
            <a:endParaRPr lang="en-US" sz="1400" dirty="0"/>
          </a:p>
          <a:p>
            <a:pPr marL="0" indent="0" algn="just">
              <a:spcBef>
                <a:spcPts val="467"/>
              </a:spcBef>
              <a:buSzPts val="2800"/>
              <a:buNone/>
            </a:pPr>
            <a:r>
              <a:rPr lang="en-US" sz="1400" b="1" dirty="0"/>
              <a:t>Later, haploid ootid will develop into </a:t>
            </a:r>
            <a:r>
              <a:rPr lang="en-US" sz="1400" b="1" dirty="0">
                <a:solidFill>
                  <a:srgbClr val="FFFF00"/>
                </a:solidFill>
              </a:rPr>
              <a:t>ovum</a:t>
            </a:r>
          </a:p>
          <a:p>
            <a:pPr marL="0" indent="0" algn="just">
              <a:spcBef>
                <a:spcPts val="467"/>
              </a:spcBef>
              <a:buSzPts val="2800"/>
              <a:buNone/>
            </a:pPr>
            <a:r>
              <a:rPr lang="en-US" sz="1400" dirty="0"/>
              <a:t>The tertiary follicle further changes into the mature follicle or Graafian follicle.</a:t>
            </a:r>
          </a:p>
          <a:p>
            <a:pPr marL="0" indent="0" algn="just">
              <a:spcBef>
                <a:spcPts val="467"/>
              </a:spcBef>
              <a:buSzPts val="2800"/>
              <a:buNone/>
            </a:pPr>
            <a:r>
              <a:rPr lang="en-US" sz="1400" dirty="0"/>
              <a:t>The secondary oocyte forms a new membrane called zona pellucida surrounding it. </a:t>
            </a:r>
          </a:p>
          <a:p>
            <a:pPr marL="0" indent="0" algn="just">
              <a:spcBef>
                <a:spcPts val="467"/>
              </a:spcBef>
              <a:buSzPts val="2800"/>
              <a:buNone/>
            </a:pPr>
            <a:r>
              <a:rPr lang="en-US" sz="1400" dirty="0"/>
              <a:t>The Graafian follicle ruptures to release the secondary oocyte (ovum) from the ovary by the process called ovulation. </a:t>
            </a:r>
          </a:p>
        </p:txBody>
      </p:sp>
    </p:spTree>
    <p:extLst>
      <p:ext uri="{BB962C8B-B14F-4D97-AF65-F5344CB8AC3E}">
        <p14:creationId xmlns:p14="http://schemas.microsoft.com/office/powerpoint/2010/main" val="362051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 calcmode="lin" valueType="num">
                                      <p:cBhvr additive="base">
                                        <p:cTn id="7" dur="500"/>
                                        <p:tgtEl>
                                          <p:spTgt spid="5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9">
                                            <p:txEl>
                                              <p:pRg st="1" end="1"/>
                                            </p:txEl>
                                          </p:spTgt>
                                        </p:tgtEl>
                                        <p:attrNameLst>
                                          <p:attrName>style.visibility</p:attrName>
                                        </p:attrNameLst>
                                      </p:cBhvr>
                                      <p:to>
                                        <p:strVal val="visible"/>
                                      </p:to>
                                    </p:set>
                                    <p:anim calcmode="lin" valueType="num">
                                      <p:cBhvr additive="base">
                                        <p:cTn id="12" dur="500"/>
                                        <p:tgtEl>
                                          <p:spTgt spid="5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9">
                                            <p:txEl>
                                              <p:pRg st="2" end="2"/>
                                            </p:txEl>
                                          </p:spTgt>
                                        </p:tgtEl>
                                        <p:attrNameLst>
                                          <p:attrName>style.visibility</p:attrName>
                                        </p:attrNameLst>
                                      </p:cBhvr>
                                      <p:to>
                                        <p:strVal val="visible"/>
                                      </p:to>
                                    </p:set>
                                    <p:anim calcmode="lin" valueType="num">
                                      <p:cBhvr additive="base">
                                        <p:cTn id="17" dur="500"/>
                                        <p:tgtEl>
                                          <p:spTgt spid="50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09">
                                            <p:txEl>
                                              <p:pRg st="3" end="3"/>
                                            </p:txEl>
                                          </p:spTgt>
                                        </p:tgtEl>
                                        <p:attrNameLst>
                                          <p:attrName>style.visibility</p:attrName>
                                        </p:attrNameLst>
                                      </p:cBhvr>
                                      <p:to>
                                        <p:strVal val="visible"/>
                                      </p:to>
                                    </p:set>
                                    <p:anim calcmode="lin" valueType="num">
                                      <p:cBhvr additive="base">
                                        <p:cTn id="22" dur="500"/>
                                        <p:tgtEl>
                                          <p:spTgt spid="50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9">
                                            <p:txEl>
                                              <p:pRg st="4" end="4"/>
                                            </p:txEl>
                                          </p:spTgt>
                                        </p:tgtEl>
                                        <p:attrNameLst>
                                          <p:attrName>style.visibility</p:attrName>
                                        </p:attrNameLst>
                                      </p:cBhvr>
                                      <p:to>
                                        <p:strVal val="visible"/>
                                      </p:to>
                                    </p:set>
                                    <p:anim calcmode="lin" valueType="num">
                                      <p:cBhvr additive="base">
                                        <p:cTn id="27" dur="500"/>
                                        <p:tgtEl>
                                          <p:spTgt spid="50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09">
                                            <p:txEl>
                                              <p:pRg st="5" end="5"/>
                                            </p:txEl>
                                          </p:spTgt>
                                        </p:tgtEl>
                                        <p:attrNameLst>
                                          <p:attrName>style.visibility</p:attrName>
                                        </p:attrNameLst>
                                      </p:cBhvr>
                                      <p:to>
                                        <p:strVal val="visible"/>
                                      </p:to>
                                    </p:set>
                                    <p:anim calcmode="lin" valueType="num">
                                      <p:cBhvr additive="base">
                                        <p:cTn id="32" dur="500"/>
                                        <p:tgtEl>
                                          <p:spTgt spid="50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9">
                                            <p:txEl>
                                              <p:pRg st="6" end="6"/>
                                            </p:txEl>
                                          </p:spTgt>
                                        </p:tgtEl>
                                        <p:attrNameLst>
                                          <p:attrName>style.visibility</p:attrName>
                                        </p:attrNameLst>
                                      </p:cBhvr>
                                      <p:to>
                                        <p:strVal val="visible"/>
                                      </p:to>
                                    </p:set>
                                    <p:anim calcmode="lin" valueType="num">
                                      <p:cBhvr additive="base">
                                        <p:cTn id="37" dur="500"/>
                                        <p:tgtEl>
                                          <p:spTgt spid="50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09">
                                            <p:txEl>
                                              <p:pRg st="7" end="7"/>
                                            </p:txEl>
                                          </p:spTgt>
                                        </p:tgtEl>
                                        <p:attrNameLst>
                                          <p:attrName>style.visibility</p:attrName>
                                        </p:attrNameLst>
                                      </p:cBhvr>
                                      <p:to>
                                        <p:strVal val="visible"/>
                                      </p:to>
                                    </p:set>
                                    <p:anim calcmode="lin" valueType="num">
                                      <p:cBhvr additive="base">
                                        <p:cTn id="42" dur="500"/>
                                        <p:tgtEl>
                                          <p:spTgt spid="50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9">
                                            <p:txEl>
                                              <p:pRg st="8" end="8"/>
                                            </p:txEl>
                                          </p:spTgt>
                                        </p:tgtEl>
                                        <p:attrNameLst>
                                          <p:attrName>style.visibility</p:attrName>
                                        </p:attrNameLst>
                                      </p:cBhvr>
                                      <p:to>
                                        <p:strVal val="visible"/>
                                      </p:to>
                                    </p:set>
                                    <p:anim calcmode="lin" valueType="num">
                                      <p:cBhvr additive="base">
                                        <p:cTn id="47" dur="500"/>
                                        <p:tgtEl>
                                          <p:spTgt spid="50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09">
                                            <p:txEl>
                                              <p:pRg st="9" end="9"/>
                                            </p:txEl>
                                          </p:spTgt>
                                        </p:tgtEl>
                                        <p:attrNameLst>
                                          <p:attrName>style.visibility</p:attrName>
                                        </p:attrNameLst>
                                      </p:cBhvr>
                                      <p:to>
                                        <p:strVal val="visible"/>
                                      </p:to>
                                    </p:set>
                                    <p:anim calcmode="lin" valueType="num">
                                      <p:cBhvr additive="base">
                                        <p:cTn id="52" dur="500"/>
                                        <p:tgtEl>
                                          <p:spTgt spid="50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09">
                                            <p:txEl>
                                              <p:pRg st="10" end="10"/>
                                            </p:txEl>
                                          </p:spTgt>
                                        </p:tgtEl>
                                        <p:attrNameLst>
                                          <p:attrName>style.visibility</p:attrName>
                                        </p:attrNameLst>
                                      </p:cBhvr>
                                      <p:to>
                                        <p:strVal val="visible"/>
                                      </p:to>
                                    </p:set>
                                    <p:anim calcmode="lin" valueType="num">
                                      <p:cBhvr additive="base">
                                        <p:cTn id="57" dur="500"/>
                                        <p:tgtEl>
                                          <p:spTgt spid="50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09">
                                            <p:txEl>
                                              <p:pRg st="11" end="11"/>
                                            </p:txEl>
                                          </p:spTgt>
                                        </p:tgtEl>
                                        <p:attrNameLst>
                                          <p:attrName>style.visibility</p:attrName>
                                        </p:attrNameLst>
                                      </p:cBhvr>
                                      <p:to>
                                        <p:strVal val="visible"/>
                                      </p:to>
                                    </p:set>
                                    <p:anim calcmode="lin" valueType="num">
                                      <p:cBhvr additive="base">
                                        <p:cTn id="62" dur="500"/>
                                        <p:tgtEl>
                                          <p:spTgt spid="509">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09">
                                            <p:txEl>
                                              <p:pRg st="12" end="12"/>
                                            </p:txEl>
                                          </p:spTgt>
                                        </p:tgtEl>
                                        <p:attrNameLst>
                                          <p:attrName>style.visibility</p:attrName>
                                        </p:attrNameLst>
                                      </p:cBhvr>
                                      <p:to>
                                        <p:strVal val="visible"/>
                                      </p:to>
                                    </p:set>
                                    <p:anim calcmode="lin" valueType="num">
                                      <p:cBhvr additive="base">
                                        <p:cTn id="67" dur="500"/>
                                        <p:tgtEl>
                                          <p:spTgt spid="50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09">
                                            <p:txEl>
                                              <p:pRg st="13" end="13"/>
                                            </p:txEl>
                                          </p:spTgt>
                                        </p:tgtEl>
                                        <p:attrNameLst>
                                          <p:attrName>style.visibility</p:attrName>
                                        </p:attrNameLst>
                                      </p:cBhvr>
                                      <p:to>
                                        <p:strVal val="visible"/>
                                      </p:to>
                                    </p:set>
                                    <p:anim calcmode="lin" valueType="num">
                                      <p:cBhvr additive="base">
                                        <p:cTn id="72" dur="500"/>
                                        <p:tgtEl>
                                          <p:spTgt spid="509">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09">
                                            <p:txEl>
                                              <p:pRg st="14" end="14"/>
                                            </p:txEl>
                                          </p:spTgt>
                                        </p:tgtEl>
                                        <p:attrNameLst>
                                          <p:attrName>style.visibility</p:attrName>
                                        </p:attrNameLst>
                                      </p:cBhvr>
                                      <p:to>
                                        <p:strVal val="visible"/>
                                      </p:to>
                                    </p:set>
                                    <p:anim calcmode="lin" valueType="num">
                                      <p:cBhvr additive="base">
                                        <p:cTn id="77" dur="500"/>
                                        <p:tgtEl>
                                          <p:spTgt spid="50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143000" y="2381250"/>
            <a:ext cx="6858000" cy="952500"/>
          </a:xfrm>
          <a:prstGeom prst="rect">
            <a:avLst/>
          </a:prstGeom>
          <a:noFill/>
          <a:ln>
            <a:noFill/>
          </a:ln>
        </p:spPr>
        <p:txBody>
          <a:bodyPr spcFirstLastPara="1" wrap="square" lIns="76188" tIns="38083" rIns="76188" bIns="38083" anchor="ctr" anchorCtr="0">
            <a:normAutofit/>
          </a:bodyPr>
          <a:lstStyle/>
          <a:p>
            <a:pPr>
              <a:buSzPts val="3959"/>
            </a:pPr>
            <a:r>
              <a:rPr lang="en-US" sz="3299" b="1" dirty="0"/>
              <a:t>THE MALE REPRODUCTIVE SYSTEM</a:t>
            </a:r>
            <a:endParaRPr sz="3299" dirty="0"/>
          </a:p>
        </p:txBody>
      </p:sp>
    </p:spTree>
    <p:extLst>
      <p:ext uri="{BB962C8B-B14F-4D97-AF65-F5344CB8AC3E}">
        <p14:creationId xmlns:p14="http://schemas.microsoft.com/office/powerpoint/2010/main" val="50522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Google Shape;521;p53">
            <a:extLst>
              <a:ext uri="{FF2B5EF4-FFF2-40B4-BE49-F238E27FC236}">
                <a16:creationId xmlns:a16="http://schemas.microsoft.com/office/drawing/2014/main" id="{6245B443-0994-B74D-B842-5636D332E455}"/>
              </a:ext>
            </a:extLst>
          </p:cNvPr>
          <p:cNvPicPr preferRelativeResize="0"/>
          <p:nvPr/>
        </p:nvPicPr>
        <p:blipFill rotWithShape="1">
          <a:blip r:embed="rId3">
            <a:alphaModFix/>
          </a:blip>
          <a:srcRect l="12664" t="7210" r="2732" b="7965"/>
          <a:stretch/>
        </p:blipFill>
        <p:spPr>
          <a:xfrm>
            <a:off x="91029" y="970070"/>
            <a:ext cx="5297368" cy="3128001"/>
          </a:xfrm>
          <a:prstGeom prst="rect">
            <a:avLst/>
          </a:prstGeom>
          <a:noFill/>
          <a:ln>
            <a:noFill/>
          </a:ln>
        </p:spPr>
      </p:pic>
      <p:sp>
        <p:nvSpPr>
          <p:cNvPr id="3" name="Google Shape;522;p53">
            <a:extLst>
              <a:ext uri="{FF2B5EF4-FFF2-40B4-BE49-F238E27FC236}">
                <a16:creationId xmlns:a16="http://schemas.microsoft.com/office/drawing/2014/main" id="{7722D97B-CBDF-214E-A4BE-93F1E19D6AA3}"/>
              </a:ext>
            </a:extLst>
          </p:cNvPr>
          <p:cNvSpPr txBox="1"/>
          <p:nvPr/>
        </p:nvSpPr>
        <p:spPr>
          <a:xfrm>
            <a:off x="-132834" y="-15356"/>
            <a:ext cx="9409668" cy="568800"/>
          </a:xfrm>
          <a:prstGeom prst="rect">
            <a:avLst/>
          </a:prstGeom>
          <a:noFill/>
          <a:ln>
            <a:noFill/>
          </a:ln>
        </p:spPr>
        <p:txBody>
          <a:bodyPr spcFirstLastPara="1" wrap="square" lIns="91425" tIns="45700" rIns="91425" bIns="45700" anchor="ctr" anchorCtr="0">
            <a:noAutofit/>
          </a:bodyPr>
          <a:lstStyle/>
          <a:p>
            <a:pPr algn="ctr"/>
            <a:r>
              <a:rPr lang="en" sz="1800" dirty="0">
                <a:solidFill>
                  <a:schemeClr val="bg1"/>
                </a:solidFill>
              </a:rPr>
              <a:t>Figure Diagrammatic sectional view of male pelvis showing male reproductive system</a:t>
            </a:r>
            <a:endParaRPr sz="1800" dirty="0">
              <a:solidFill>
                <a:schemeClr val="bg1"/>
              </a:solidFill>
            </a:endParaRPr>
          </a:p>
        </p:txBody>
      </p:sp>
      <p:sp>
        <p:nvSpPr>
          <p:cNvPr id="5" name="Rectangle 4">
            <a:extLst>
              <a:ext uri="{FF2B5EF4-FFF2-40B4-BE49-F238E27FC236}">
                <a16:creationId xmlns:a16="http://schemas.microsoft.com/office/drawing/2014/main" id="{FE6FC1E1-3CCF-A949-95E8-5C55591F8B53}"/>
              </a:ext>
            </a:extLst>
          </p:cNvPr>
          <p:cNvSpPr/>
          <p:nvPr/>
        </p:nvSpPr>
        <p:spPr>
          <a:xfrm>
            <a:off x="192512" y="597381"/>
            <a:ext cx="5125442" cy="338554"/>
          </a:xfrm>
          <a:prstGeom prst="rect">
            <a:avLst/>
          </a:prstGeom>
        </p:spPr>
        <p:txBody>
          <a:bodyPr wrap="none">
            <a:spAutoFit/>
          </a:bodyPr>
          <a:lstStyle/>
          <a:p>
            <a:pPr marL="11113">
              <a:spcBef>
                <a:spcPts val="667"/>
              </a:spcBef>
              <a:buClr>
                <a:srgbClr val="FFFF00"/>
              </a:buClr>
              <a:buSzPts val="4000"/>
              <a:buNone/>
            </a:pPr>
            <a:r>
              <a:rPr lang="en-IN" sz="1600" b="1" dirty="0">
                <a:solidFill>
                  <a:schemeClr val="bg1"/>
                </a:solidFill>
              </a:rPr>
              <a:t>Location of male reproductive system</a:t>
            </a:r>
            <a:r>
              <a:rPr lang="en" sz="1600" b="1" dirty="0">
                <a:solidFill>
                  <a:schemeClr val="bg1"/>
                </a:solidFill>
              </a:rPr>
              <a:t>:</a:t>
            </a:r>
            <a:r>
              <a:rPr lang="en" dirty="0">
                <a:solidFill>
                  <a:schemeClr val="bg1"/>
                </a:solidFill>
              </a:rPr>
              <a:t> </a:t>
            </a:r>
            <a:r>
              <a:rPr lang="en-US" b="1">
                <a:solidFill>
                  <a:srgbClr val="FFFF00"/>
                </a:solidFill>
              </a:rPr>
              <a:t>Pelvic </a:t>
            </a:r>
            <a:r>
              <a:rPr lang="en-US" b="1" dirty="0">
                <a:solidFill>
                  <a:srgbClr val="FFFF00"/>
                </a:solidFill>
              </a:rPr>
              <a:t>region</a:t>
            </a:r>
            <a:endParaRPr lang="en-US" dirty="0"/>
          </a:p>
        </p:txBody>
      </p:sp>
      <p:sp>
        <p:nvSpPr>
          <p:cNvPr id="6" name="Rectangle 5">
            <a:extLst>
              <a:ext uri="{FF2B5EF4-FFF2-40B4-BE49-F238E27FC236}">
                <a16:creationId xmlns:a16="http://schemas.microsoft.com/office/drawing/2014/main" id="{78445E32-F83A-8841-8037-F84EDDCF3C2F}"/>
              </a:ext>
            </a:extLst>
          </p:cNvPr>
          <p:cNvSpPr/>
          <p:nvPr/>
        </p:nvSpPr>
        <p:spPr>
          <a:xfrm>
            <a:off x="5494933" y="640966"/>
            <a:ext cx="3456561" cy="2893100"/>
          </a:xfrm>
          <a:prstGeom prst="rect">
            <a:avLst/>
          </a:prstGeom>
        </p:spPr>
        <p:txBody>
          <a:bodyPr wrap="square">
            <a:spAutoFit/>
          </a:bodyPr>
          <a:lstStyle/>
          <a:p>
            <a:pPr algn="just"/>
            <a:r>
              <a:rPr lang="en-IN" dirty="0">
                <a:solidFill>
                  <a:schemeClr val="bg1"/>
                </a:solidFill>
              </a:rPr>
              <a:t>Parts of male reproductive system = </a:t>
            </a:r>
            <a:r>
              <a:rPr lang="en-IN" b="1" dirty="0">
                <a:solidFill>
                  <a:srgbClr val="FFFF00"/>
                </a:solidFill>
              </a:rPr>
              <a:t>A pair of testes + accessory duct + accessory glands + External genitalia</a:t>
            </a:r>
          </a:p>
          <a:p>
            <a:pPr algn="just"/>
            <a:endParaRPr lang="en-IN" dirty="0">
              <a:solidFill>
                <a:schemeClr val="bg1"/>
              </a:solidFill>
            </a:endParaRPr>
          </a:p>
          <a:p>
            <a:pPr algn="just"/>
            <a:r>
              <a:rPr lang="en-IN" b="1" dirty="0">
                <a:solidFill>
                  <a:srgbClr val="FFFF00"/>
                </a:solidFill>
              </a:rPr>
              <a:t>Accessory duct </a:t>
            </a:r>
          </a:p>
          <a:p>
            <a:pPr algn="just"/>
            <a:r>
              <a:rPr lang="en-IN" dirty="0">
                <a:solidFill>
                  <a:schemeClr val="bg1"/>
                </a:solidFill>
              </a:rPr>
              <a:t>= rete testis + vasa </a:t>
            </a:r>
            <a:r>
              <a:rPr lang="en-IN" dirty="0" err="1">
                <a:solidFill>
                  <a:schemeClr val="bg1"/>
                </a:solidFill>
              </a:rPr>
              <a:t>efferentia</a:t>
            </a:r>
            <a:r>
              <a:rPr lang="en-IN" dirty="0">
                <a:solidFill>
                  <a:schemeClr val="bg1"/>
                </a:solidFill>
              </a:rPr>
              <a:t> + epididymis + vas deferens</a:t>
            </a:r>
          </a:p>
          <a:p>
            <a:pPr algn="just"/>
            <a:endParaRPr lang="en-IN" dirty="0">
              <a:solidFill>
                <a:schemeClr val="bg1"/>
              </a:solidFill>
            </a:endParaRPr>
          </a:p>
          <a:p>
            <a:pPr algn="just"/>
            <a:r>
              <a:rPr lang="en-IN" b="1" dirty="0">
                <a:solidFill>
                  <a:srgbClr val="FFFF00"/>
                </a:solidFill>
              </a:rPr>
              <a:t>Accessory glands </a:t>
            </a:r>
          </a:p>
          <a:p>
            <a:pPr algn="just"/>
            <a:r>
              <a:rPr lang="en-IN" dirty="0">
                <a:solidFill>
                  <a:schemeClr val="bg1"/>
                </a:solidFill>
              </a:rPr>
              <a:t>= a pair of seminal vesicles + a prostate + pair of bulbourethral glands</a:t>
            </a:r>
          </a:p>
          <a:p>
            <a:pPr algn="just"/>
            <a:endParaRPr lang="en-IN" dirty="0">
              <a:solidFill>
                <a:schemeClr val="bg1"/>
              </a:solidFill>
            </a:endParaRPr>
          </a:p>
          <a:p>
            <a:pPr algn="just"/>
            <a:r>
              <a:rPr lang="en-IN" b="1" dirty="0">
                <a:solidFill>
                  <a:srgbClr val="FFFF00"/>
                </a:solidFill>
              </a:rPr>
              <a:t>External genitalia = Penis</a:t>
            </a:r>
            <a:endParaRPr lang="en-IN" dirty="0">
              <a:solidFill>
                <a:schemeClr val="bg1"/>
              </a:solidFill>
            </a:endParaRPr>
          </a:p>
        </p:txBody>
      </p:sp>
      <p:grpSp>
        <p:nvGrpSpPr>
          <p:cNvPr id="7" name="Google Shape;190;p15">
            <a:extLst>
              <a:ext uri="{FF2B5EF4-FFF2-40B4-BE49-F238E27FC236}">
                <a16:creationId xmlns:a16="http://schemas.microsoft.com/office/drawing/2014/main" id="{92D8EF66-CF1D-2F4F-8758-B4F25D40DEF2}"/>
              </a:ext>
            </a:extLst>
          </p:cNvPr>
          <p:cNvGrpSpPr/>
          <p:nvPr/>
        </p:nvGrpSpPr>
        <p:grpSpPr>
          <a:xfrm>
            <a:off x="91029" y="946035"/>
            <a:ext cx="5297368" cy="3536404"/>
            <a:chOff x="251520" y="1340768"/>
            <a:chExt cx="8712967" cy="5400600"/>
          </a:xfrm>
        </p:grpSpPr>
        <p:pic>
          <p:nvPicPr>
            <p:cNvPr id="8" name="Google Shape;191;p15">
              <a:extLst>
                <a:ext uri="{FF2B5EF4-FFF2-40B4-BE49-F238E27FC236}">
                  <a16:creationId xmlns:a16="http://schemas.microsoft.com/office/drawing/2014/main" id="{50E11A3B-DD3E-7B4B-8712-3BE6783BA884}"/>
                </a:ext>
              </a:extLst>
            </p:cNvPr>
            <p:cNvPicPr preferRelativeResize="0"/>
            <p:nvPr/>
          </p:nvPicPr>
          <p:blipFill rotWithShape="1">
            <a:blip r:embed="rId4">
              <a:alphaModFix/>
            </a:blip>
            <a:srcRect l="13437" t="2288" r="3605" b="2288"/>
            <a:stretch/>
          </p:blipFill>
          <p:spPr>
            <a:xfrm>
              <a:off x="251520" y="1340768"/>
              <a:ext cx="8712967" cy="5400600"/>
            </a:xfrm>
            <a:prstGeom prst="rect">
              <a:avLst/>
            </a:prstGeom>
            <a:noFill/>
            <a:ln>
              <a:noFill/>
            </a:ln>
          </p:spPr>
        </p:pic>
        <p:sp>
          <p:nvSpPr>
            <p:cNvPr id="9" name="Google Shape;192;p15">
              <a:extLst>
                <a:ext uri="{FF2B5EF4-FFF2-40B4-BE49-F238E27FC236}">
                  <a16:creationId xmlns:a16="http://schemas.microsoft.com/office/drawing/2014/main" id="{6D992FE3-B98B-7F43-BEFD-BEB8DB6C3CBF}"/>
                </a:ext>
              </a:extLst>
            </p:cNvPr>
            <p:cNvSpPr/>
            <p:nvPr/>
          </p:nvSpPr>
          <p:spPr>
            <a:xfrm>
              <a:off x="403926" y="5835750"/>
              <a:ext cx="2652601" cy="446465"/>
            </a:xfrm>
            <a:prstGeom prst="rect">
              <a:avLst/>
            </a:prstGeom>
            <a:noFill/>
            <a:ln>
              <a:noFill/>
            </a:ln>
          </p:spPr>
          <p:txBody>
            <a:bodyPr spcFirstLastPara="1" wrap="square" lIns="76188" tIns="38083" rIns="76188" bIns="38083" anchor="t" anchorCtr="0">
              <a:spAutoFit/>
            </a:bodyPr>
            <a:lstStyle/>
            <a:p>
              <a:r>
                <a:rPr lang="en-US" dirty="0">
                  <a:solidFill>
                    <a:schemeClr val="tx1">
                      <a:lumMod val="75000"/>
                      <a:lumOff val="25000"/>
                    </a:schemeClr>
                  </a:solidFill>
                  <a:latin typeface="Bookman Old Style"/>
                  <a:ea typeface="Bookman Old Style"/>
                  <a:cs typeface="Bookman Old Style"/>
                  <a:sym typeface="Bookman Old Style"/>
                </a:rPr>
                <a:t>Urethral meatus</a:t>
              </a:r>
              <a:endParaRPr dirty="0">
                <a:solidFill>
                  <a:schemeClr val="tx1">
                    <a:lumMod val="75000"/>
                    <a:lumOff val="25000"/>
                  </a:schemeClr>
                </a:solidFill>
                <a:latin typeface="Bookman Old Style"/>
                <a:ea typeface="Bookman Old Style"/>
                <a:cs typeface="Bookman Old Style"/>
                <a:sym typeface="Bookman Old Style"/>
              </a:endParaRPr>
            </a:p>
          </p:txBody>
        </p:sp>
        <p:cxnSp>
          <p:nvCxnSpPr>
            <p:cNvPr id="10" name="Google Shape;193;p15">
              <a:extLst>
                <a:ext uri="{FF2B5EF4-FFF2-40B4-BE49-F238E27FC236}">
                  <a16:creationId xmlns:a16="http://schemas.microsoft.com/office/drawing/2014/main" id="{B4040D92-DBF4-4148-9F42-A40C413A1E76}"/>
                </a:ext>
              </a:extLst>
            </p:cNvPr>
            <p:cNvCxnSpPr/>
            <p:nvPr/>
          </p:nvCxnSpPr>
          <p:spPr>
            <a:xfrm rot="10800000">
              <a:off x="2915816" y="6104344"/>
              <a:ext cx="2286000" cy="0"/>
            </a:xfrm>
            <a:prstGeom prst="straightConnector1">
              <a:avLst/>
            </a:prstGeom>
            <a:noFill/>
            <a:ln w="12700" cap="flat" cmpd="sng">
              <a:solidFill>
                <a:schemeClr val="tx1">
                  <a:lumMod val="65000"/>
                  <a:lumOff val="35000"/>
                </a:schemeClr>
              </a:solidFill>
              <a:prstDash val="solid"/>
              <a:round/>
              <a:headEnd type="none" w="sm" len="sm"/>
              <a:tailEnd type="none" w="sm" len="sm"/>
            </a:ln>
          </p:spPr>
        </p:cxnSp>
      </p:grpSp>
      <p:sp>
        <p:nvSpPr>
          <p:cNvPr id="4" name="Rectangle 3">
            <a:extLst>
              <a:ext uri="{FF2B5EF4-FFF2-40B4-BE49-F238E27FC236}">
                <a16:creationId xmlns:a16="http://schemas.microsoft.com/office/drawing/2014/main" id="{1C8E211E-B935-0948-88D1-AC3F2AF5BF61}"/>
              </a:ext>
            </a:extLst>
          </p:cNvPr>
          <p:cNvSpPr/>
          <p:nvPr/>
        </p:nvSpPr>
        <p:spPr>
          <a:xfrm>
            <a:off x="44628" y="4538110"/>
            <a:ext cx="7041972" cy="895117"/>
          </a:xfrm>
          <a:prstGeom prst="rect">
            <a:avLst/>
          </a:prstGeom>
        </p:spPr>
        <p:txBody>
          <a:bodyPr wrap="square">
            <a:spAutoFit/>
          </a:bodyPr>
          <a:lstStyle/>
          <a:p>
            <a:pPr marL="119063" lvl="0" indent="-119063" algn="just">
              <a:spcBef>
                <a:spcPts val="533"/>
              </a:spcBef>
              <a:buClr>
                <a:srgbClr val="FFFFFF"/>
              </a:buClr>
              <a:buSzPct val="100000"/>
              <a:buFont typeface="Arial"/>
              <a:buChar char="•"/>
            </a:pPr>
            <a:r>
              <a:rPr lang="en-US" sz="1600" dirty="0">
                <a:solidFill>
                  <a:srgbClr val="FFFFFF"/>
                </a:solidFill>
                <a:latin typeface="Calibri"/>
                <a:cs typeface="Calibri"/>
                <a:sym typeface="Calibri"/>
              </a:rPr>
              <a:t>Secretions of accessory</a:t>
            </a:r>
            <a:r>
              <a:rPr lang="en-US" sz="1600" b="1" dirty="0">
                <a:solidFill>
                  <a:srgbClr val="FFFFFF"/>
                </a:solidFill>
                <a:latin typeface="Calibri"/>
                <a:cs typeface="Calibri"/>
                <a:sym typeface="Calibri"/>
              </a:rPr>
              <a:t> </a:t>
            </a:r>
            <a:r>
              <a:rPr lang="en-US" sz="1600" dirty="0">
                <a:solidFill>
                  <a:srgbClr val="FFFFFF"/>
                </a:solidFill>
                <a:latin typeface="Calibri"/>
                <a:cs typeface="Calibri"/>
                <a:sym typeface="Calibri"/>
              </a:rPr>
              <a:t>glands constitute the </a:t>
            </a:r>
            <a:r>
              <a:rPr lang="en-US" sz="1600" b="1" dirty="0">
                <a:solidFill>
                  <a:srgbClr val="FFFF00"/>
                </a:solidFill>
                <a:latin typeface="Calibri"/>
                <a:cs typeface="Calibri"/>
                <a:sym typeface="Calibri"/>
              </a:rPr>
              <a:t>seminal plasma</a:t>
            </a:r>
            <a:r>
              <a:rPr lang="en-US" sz="1600" dirty="0">
                <a:solidFill>
                  <a:srgbClr val="FFFFFF"/>
                </a:solidFill>
                <a:latin typeface="Calibri"/>
                <a:cs typeface="Calibri"/>
                <a:sym typeface="Calibri"/>
              </a:rPr>
              <a:t> which is rich in </a:t>
            </a:r>
            <a:r>
              <a:rPr lang="en-US" sz="1600" b="1" dirty="0">
                <a:solidFill>
                  <a:srgbClr val="FFFF00"/>
                </a:solidFill>
                <a:latin typeface="Calibri"/>
                <a:cs typeface="Calibri"/>
                <a:sym typeface="Calibri"/>
              </a:rPr>
              <a:t>fructose, calcium and certain enzymes</a:t>
            </a:r>
            <a:r>
              <a:rPr lang="en-US" sz="1600" dirty="0">
                <a:solidFill>
                  <a:srgbClr val="FFFF00"/>
                </a:solidFill>
                <a:latin typeface="Calibri"/>
                <a:cs typeface="Calibri"/>
                <a:sym typeface="Calibri"/>
              </a:rPr>
              <a:t>. </a:t>
            </a:r>
            <a:endParaRPr lang="en-US" sz="1600" dirty="0">
              <a:solidFill>
                <a:srgbClr val="FFFFFF"/>
              </a:solidFill>
              <a:latin typeface="Calibri"/>
              <a:cs typeface="Calibri"/>
              <a:sym typeface="Calibri"/>
            </a:endParaRPr>
          </a:p>
          <a:p>
            <a:pPr marL="119063" lvl="0" indent="-119063" algn="just">
              <a:spcBef>
                <a:spcPts val="533"/>
              </a:spcBef>
              <a:buClr>
                <a:srgbClr val="FFFFFF"/>
              </a:buClr>
              <a:buSzPct val="100000"/>
              <a:buFont typeface="Arial"/>
              <a:buChar char="•"/>
            </a:pPr>
            <a:r>
              <a:rPr lang="en-US" sz="1600" dirty="0">
                <a:solidFill>
                  <a:srgbClr val="FFFFFF"/>
                </a:solidFill>
                <a:latin typeface="Calibri"/>
                <a:cs typeface="Calibri"/>
                <a:sym typeface="Calibri"/>
              </a:rPr>
              <a:t>The secretions of </a:t>
            </a:r>
            <a:r>
              <a:rPr lang="en-US" sz="1600" b="1" dirty="0">
                <a:solidFill>
                  <a:srgbClr val="FFFF00"/>
                </a:solidFill>
                <a:latin typeface="Calibri"/>
                <a:cs typeface="Calibri"/>
                <a:sym typeface="Calibri"/>
              </a:rPr>
              <a:t>bulbourethral glands</a:t>
            </a:r>
            <a:r>
              <a:rPr lang="en-US" sz="1600" dirty="0">
                <a:solidFill>
                  <a:srgbClr val="FFFF00"/>
                </a:solidFill>
                <a:latin typeface="Calibri"/>
                <a:cs typeface="Calibri"/>
                <a:sym typeface="Calibri"/>
              </a:rPr>
              <a:t> </a:t>
            </a:r>
            <a:r>
              <a:rPr lang="en-US" sz="1600" dirty="0">
                <a:solidFill>
                  <a:srgbClr val="FFFFFF"/>
                </a:solidFill>
                <a:latin typeface="Calibri"/>
                <a:cs typeface="Calibri"/>
                <a:sym typeface="Calibri"/>
              </a:rPr>
              <a:t>also help</a:t>
            </a:r>
            <a:r>
              <a:rPr lang="en-US" sz="1600" b="1" dirty="0">
                <a:solidFill>
                  <a:srgbClr val="FFFFFF"/>
                </a:solidFill>
                <a:latin typeface="Calibri"/>
                <a:cs typeface="Calibri"/>
                <a:sym typeface="Calibri"/>
              </a:rPr>
              <a:t> </a:t>
            </a:r>
            <a:r>
              <a:rPr lang="en-US" sz="1600" dirty="0">
                <a:solidFill>
                  <a:srgbClr val="FFFFFF"/>
                </a:solidFill>
                <a:latin typeface="Calibri"/>
                <a:cs typeface="Calibri"/>
                <a:sym typeface="Calibri"/>
              </a:rPr>
              <a:t>in the </a:t>
            </a:r>
            <a:r>
              <a:rPr lang="en-US" sz="1600" b="1" dirty="0">
                <a:solidFill>
                  <a:srgbClr val="FFFF00"/>
                </a:solidFill>
                <a:latin typeface="Calibri"/>
                <a:cs typeface="Calibri"/>
                <a:sym typeface="Calibri"/>
              </a:rPr>
              <a:t>lubrication of the penis</a:t>
            </a:r>
            <a:r>
              <a:rPr lang="en-US" sz="1600" dirty="0">
                <a:solidFill>
                  <a:srgbClr val="FFFFFF"/>
                </a:solidFill>
                <a:latin typeface="Calibri"/>
                <a:cs typeface="Calibri"/>
                <a:sym typeface="Calibri"/>
              </a:rPr>
              <a:t>.</a:t>
            </a:r>
          </a:p>
        </p:txBody>
      </p:sp>
    </p:spTree>
    <p:extLst>
      <p:ext uri="{BB962C8B-B14F-4D97-AF65-F5344CB8AC3E}">
        <p14:creationId xmlns:p14="http://schemas.microsoft.com/office/powerpoint/2010/main" val="490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a:spLocks noGrp="1"/>
          </p:cNvSpPr>
          <p:nvPr>
            <p:ph type="title"/>
          </p:nvPr>
        </p:nvSpPr>
        <p:spPr>
          <a:xfrm>
            <a:off x="398721" y="0"/>
            <a:ext cx="4907797" cy="952500"/>
          </a:xfrm>
          <a:prstGeom prst="rect">
            <a:avLst/>
          </a:prstGeom>
          <a:noFill/>
          <a:ln>
            <a:noFill/>
          </a:ln>
        </p:spPr>
        <p:txBody>
          <a:bodyPr spcFirstLastPara="1" wrap="square" lIns="76188" tIns="38083" rIns="76188" bIns="38083" anchor="ctr" anchorCtr="0">
            <a:normAutofit/>
          </a:bodyPr>
          <a:lstStyle/>
          <a:p>
            <a:pPr>
              <a:buSzPts val="5400"/>
            </a:pPr>
            <a:r>
              <a:rPr lang="en-US" sz="2000" b="1" dirty="0"/>
              <a:t>Testes </a:t>
            </a:r>
            <a:r>
              <a:rPr lang="en-US" sz="2000" i="1" dirty="0"/>
              <a:t>–the primary sex organ in male</a:t>
            </a:r>
            <a:endParaRPr sz="2000" i="1" dirty="0"/>
          </a:p>
        </p:txBody>
      </p:sp>
      <p:sp>
        <p:nvSpPr>
          <p:cNvPr id="157" name="Google Shape;157;p10"/>
          <p:cNvSpPr txBox="1">
            <a:spLocks noGrp="1"/>
          </p:cNvSpPr>
          <p:nvPr>
            <p:ph type="body" idx="1"/>
          </p:nvPr>
        </p:nvSpPr>
        <p:spPr>
          <a:xfrm>
            <a:off x="54036" y="710464"/>
            <a:ext cx="5072602" cy="4232976"/>
          </a:xfrm>
          <a:prstGeom prst="rect">
            <a:avLst/>
          </a:prstGeom>
          <a:noFill/>
          <a:ln>
            <a:noFill/>
          </a:ln>
        </p:spPr>
        <p:txBody>
          <a:bodyPr spcFirstLastPara="1" wrap="square" lIns="76188" tIns="38083" rIns="76188" bIns="38083" anchor="t" anchorCtr="0">
            <a:noAutofit/>
          </a:bodyPr>
          <a:lstStyle/>
          <a:p>
            <a:pPr marL="285739" indent="-269864" algn="just">
              <a:spcBef>
                <a:spcPts val="0"/>
              </a:spcBef>
              <a:buSzPct val="100000"/>
            </a:pPr>
            <a:r>
              <a:rPr lang="en-US" sz="1800" dirty="0"/>
              <a:t>Location of the testes: </a:t>
            </a:r>
            <a:r>
              <a:rPr lang="en-US" sz="1800" b="1" dirty="0">
                <a:solidFill>
                  <a:srgbClr val="FFFF00"/>
                </a:solidFill>
              </a:rPr>
              <a:t>Outside the abdominal cavity</a:t>
            </a:r>
            <a:r>
              <a:rPr lang="en-US" sz="1800" b="1" dirty="0"/>
              <a:t> </a:t>
            </a:r>
            <a:r>
              <a:rPr lang="en-US" sz="1800" dirty="0"/>
              <a:t>within a pouch called </a:t>
            </a:r>
            <a:r>
              <a:rPr lang="en-US" sz="1800" b="1" dirty="0">
                <a:solidFill>
                  <a:srgbClr val="FFFF00"/>
                </a:solidFill>
              </a:rPr>
              <a:t>scrotum</a:t>
            </a:r>
            <a:r>
              <a:rPr lang="en-US" sz="1800" dirty="0"/>
              <a:t>. </a:t>
            </a:r>
            <a:endParaRPr sz="1800" dirty="0"/>
          </a:p>
          <a:p>
            <a:pPr marL="285739" indent="-269864" algn="just">
              <a:spcBef>
                <a:spcPts val="667"/>
              </a:spcBef>
              <a:buSzPct val="100000"/>
            </a:pPr>
            <a:r>
              <a:rPr lang="en-US" sz="1800" dirty="0"/>
              <a:t>The scrotum helps in maintaining the low temperature of the testes (</a:t>
            </a:r>
            <a:r>
              <a:rPr lang="en-US" sz="1800" dirty="0">
                <a:solidFill>
                  <a:srgbClr val="FFFF00"/>
                </a:solidFill>
              </a:rPr>
              <a:t>2–2.5 ˚C lower than the normal internal body temperature</a:t>
            </a:r>
            <a:r>
              <a:rPr lang="en-US" sz="1800" dirty="0"/>
              <a:t>) necessary for spermatogenesis. </a:t>
            </a:r>
            <a:endParaRPr sz="1800" dirty="0"/>
          </a:p>
        </p:txBody>
      </p:sp>
      <p:pic>
        <p:nvPicPr>
          <p:cNvPr id="2" name="Picture 1">
            <a:extLst>
              <a:ext uri="{FF2B5EF4-FFF2-40B4-BE49-F238E27FC236}">
                <a16:creationId xmlns:a16="http://schemas.microsoft.com/office/drawing/2014/main" id="{2CFBDE37-10FB-5742-B380-153564A50491}"/>
              </a:ext>
            </a:extLst>
          </p:cNvPr>
          <p:cNvPicPr>
            <a:picLocks noChangeAspect="1"/>
          </p:cNvPicPr>
          <p:nvPr/>
        </p:nvPicPr>
        <p:blipFill>
          <a:blip r:embed="rId3"/>
          <a:stretch>
            <a:fillRect/>
          </a:stretch>
        </p:blipFill>
        <p:spPr>
          <a:xfrm>
            <a:off x="5261548" y="814450"/>
            <a:ext cx="3783446" cy="2531371"/>
          </a:xfrm>
          <a:prstGeom prst="rect">
            <a:avLst/>
          </a:prstGeom>
        </p:spPr>
      </p:pic>
      <p:pic>
        <p:nvPicPr>
          <p:cNvPr id="13" name="Picture 12">
            <a:extLst>
              <a:ext uri="{FF2B5EF4-FFF2-40B4-BE49-F238E27FC236}">
                <a16:creationId xmlns:a16="http://schemas.microsoft.com/office/drawing/2014/main" id="{9140AF10-84A5-3B46-9FBE-B3D73A276913}"/>
              </a:ext>
            </a:extLst>
          </p:cNvPr>
          <p:cNvPicPr>
            <a:picLocks noChangeAspect="1"/>
          </p:cNvPicPr>
          <p:nvPr/>
        </p:nvPicPr>
        <p:blipFill rotWithShape="1">
          <a:blip r:embed="rId4"/>
          <a:srcRect l="4326" r="4862" b="2030"/>
          <a:stretch/>
        </p:blipFill>
        <p:spPr>
          <a:xfrm>
            <a:off x="398721" y="2595354"/>
            <a:ext cx="3522688" cy="2819842"/>
          </a:xfrm>
          <a:prstGeom prst="rect">
            <a:avLst/>
          </a:prstGeom>
        </p:spPr>
      </p:pic>
    </p:spTree>
    <p:extLst>
      <p:ext uri="{BB962C8B-B14F-4D97-AF65-F5344CB8AC3E}">
        <p14:creationId xmlns:p14="http://schemas.microsoft.com/office/powerpoint/2010/main" val="110099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500"/>
                                        <p:tgtEl>
                                          <p:spTgt spid="1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500"/>
                                        <p:tgtEl>
                                          <p:spTgt spid="15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12321</TotalTime>
  <Words>5796</Words>
  <Application>Microsoft Macintosh PowerPoint</Application>
  <PresentationFormat>On-screen Show (16:10)</PresentationFormat>
  <Paragraphs>686</Paragraphs>
  <Slides>62</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Bookman Old Style</vt:lpstr>
      <vt:lpstr>Times New Roman</vt:lpstr>
      <vt:lpstr>Roboto</vt:lpstr>
      <vt:lpstr>Calibri</vt:lpstr>
      <vt:lpstr>Arial</vt:lpstr>
      <vt:lpstr>Wingdings</vt:lpstr>
      <vt:lpstr>Office Theme</vt:lpstr>
      <vt:lpstr>CHAPTER 3 HUMAN REPRODUCTION</vt:lpstr>
      <vt:lpstr>Why do we need to study human reproduction?</vt:lpstr>
      <vt:lpstr>Stages of human life</vt:lpstr>
      <vt:lpstr>What are the remarkable differences between the reproductive events in the male and in the female?</vt:lpstr>
      <vt:lpstr>Determination of sex of a baby on the basis of sex chromosomal pattern </vt:lpstr>
      <vt:lpstr>PowerPoint Presentation</vt:lpstr>
      <vt:lpstr>THE MALE REPRODUCTIVE SYSTEM</vt:lpstr>
      <vt:lpstr>PowerPoint Presentation</vt:lpstr>
      <vt:lpstr>Testes –the primary sex organ in male</vt:lpstr>
      <vt:lpstr>Structure of Testes</vt:lpstr>
      <vt:lpstr>Cells and structures in and around Seminiferous tubule</vt:lpstr>
      <vt:lpstr>THE FEMALE REPRODUCTIVE SYSTEM</vt:lpstr>
      <vt:lpstr>Figure Diagrammatic sectional view of the female reproductive system</vt:lpstr>
      <vt:lpstr>Oviducts of human female Reproductive system </vt:lpstr>
      <vt:lpstr>Ovaries</vt:lpstr>
      <vt:lpstr>Ovaries</vt:lpstr>
      <vt:lpstr>Figure: Anatomy of external genitalia (Vulva) of human female Reproductive system </vt:lpstr>
      <vt:lpstr>External genitalia (Vulva) of human female Reproductive system </vt:lpstr>
      <vt:lpstr>The hymen is often torn/ broken due to;</vt:lpstr>
      <vt:lpstr>Mammary glands (breasts)</vt:lpstr>
      <vt:lpstr>Figure A diagrammatic sectional view of Mammary gland (breasts) </vt:lpstr>
      <vt:lpstr>Mammary gland</vt:lpstr>
      <vt:lpstr>Lactation  (production of milk by mammary gland towards the end of pregnancy to feed newborn)</vt:lpstr>
      <vt:lpstr>Gametogenesis</vt:lpstr>
      <vt:lpstr>PowerPoint Presentation</vt:lpstr>
      <vt:lpstr>Gametogenesis</vt:lpstr>
      <vt:lpstr>PowerPoint Presentation</vt:lpstr>
      <vt:lpstr>Spermatogenesis</vt:lpstr>
      <vt:lpstr>Figure: Structure of sperm</vt:lpstr>
      <vt:lpstr>Structures of the egg cell</vt:lpstr>
      <vt:lpstr>PowerPoint Presentation</vt:lpstr>
      <vt:lpstr>PowerPoint Presentation</vt:lpstr>
      <vt:lpstr>PowerPoint Presentation</vt:lpstr>
      <vt:lpstr>Spermatogenesis</vt:lpstr>
      <vt:lpstr>Oogenesis (The process of formation of a mature female gamete)</vt:lpstr>
      <vt:lpstr>Menstrual Cycle (Reproductive Cycle in female primates) </vt:lpstr>
      <vt:lpstr>Figure Diagrammatic representation of various events during a menstrual cycle</vt:lpstr>
      <vt:lpstr>Phases of Menstrual Cycle</vt:lpstr>
      <vt:lpstr>HUMAN EMBRYOLOGY</vt:lpstr>
      <vt:lpstr>PowerPoint Presentation</vt:lpstr>
      <vt:lpstr>PowerPoint Presentation</vt:lpstr>
      <vt:lpstr>PowerPoint Presentation</vt:lpstr>
      <vt:lpstr>Pregnancy and embryonic development</vt:lpstr>
      <vt:lpstr>Transport of ovum, fertilisation and passage of growing embryo through fallopian tube</vt:lpstr>
      <vt:lpstr>Fertilisation</vt:lpstr>
      <vt:lpstr>Implantation</vt:lpstr>
      <vt:lpstr>Pregnancy and embryonic development</vt:lpstr>
      <vt:lpstr>Placenta</vt:lpstr>
      <vt:lpstr>Role of placenta</vt:lpstr>
      <vt:lpstr>Hormones involved in embryo development</vt:lpstr>
      <vt:lpstr>(uterine contractions induced by a complex neuroendocrine mechanism for parturition</vt:lpstr>
      <vt:lpstr>End of the Chapter 3</vt:lpstr>
      <vt:lpstr>Pregnancy and embryonic development</vt:lpstr>
      <vt:lpstr>Transport of ovum, fertilisation and passage of growing embryo through fallopian tube</vt:lpstr>
      <vt:lpstr>PARTURITION</vt:lpstr>
      <vt:lpstr>Placenta</vt:lpstr>
      <vt:lpstr>PARTURITION AND LACTATION</vt:lpstr>
      <vt:lpstr>Exercises</vt:lpstr>
      <vt:lpstr>Exercises</vt:lpstr>
      <vt:lpstr>GAMETOGENESIS</vt:lpstr>
      <vt:lpstr>Spermatogenesis</vt:lpstr>
      <vt:lpstr>Oogenesis (The process of formation of a mature female gamete)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lhawang</dc:creator>
  <cp:lastModifiedBy>Microsoft Office User</cp:lastModifiedBy>
  <cp:revision>267</cp:revision>
  <dcterms:created xsi:type="dcterms:W3CDTF">2016-04-06T05:40:48Z</dcterms:created>
  <dcterms:modified xsi:type="dcterms:W3CDTF">2022-05-25T07:13:31Z</dcterms:modified>
</cp:coreProperties>
</file>